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00" r:id="rId3"/>
    <p:sldId id="312" r:id="rId4"/>
    <p:sldId id="257" r:id="rId5"/>
    <p:sldId id="305" r:id="rId6"/>
    <p:sldId id="306" r:id="rId7"/>
    <p:sldId id="307" r:id="rId8"/>
    <p:sldId id="308" r:id="rId9"/>
    <p:sldId id="309" r:id="rId10"/>
    <p:sldId id="310" r:id="rId11"/>
    <p:sldId id="313" r:id="rId12"/>
    <p:sldId id="315" r:id="rId13"/>
    <p:sldId id="314" r:id="rId14"/>
    <p:sldId id="302" r:id="rId15"/>
    <p:sldId id="322" r:id="rId16"/>
    <p:sldId id="320" r:id="rId17"/>
    <p:sldId id="331" r:id="rId18"/>
    <p:sldId id="321" r:id="rId19"/>
    <p:sldId id="330" r:id="rId20"/>
    <p:sldId id="332" r:id="rId21"/>
    <p:sldId id="333" r:id="rId22"/>
    <p:sldId id="324" r:id="rId23"/>
    <p:sldId id="334" r:id="rId24"/>
    <p:sldId id="291" r:id="rId25"/>
    <p:sldId id="285" r:id="rId26"/>
    <p:sldId id="336" r:id="rId27"/>
    <p:sldId id="335" r:id="rId28"/>
    <p:sldId id="303" r:id="rId29"/>
    <p:sldId id="329" r:id="rId30"/>
    <p:sldId id="271" r:id="rId31"/>
  </p:sldIdLst>
  <p:sldSz cx="9144000" cy="6858000" type="screen4x3"/>
  <p:notesSz cx="6858000" cy="9144000"/>
  <p:defaultTextStyle>
    <a:defPPr>
      <a:defRPr lang="es-ES"/>
    </a:defPPr>
    <a:lvl1pPr algn="l" rtl="0" fontAlgn="base">
      <a:spcBef>
        <a:spcPct val="0"/>
      </a:spcBef>
      <a:spcAft>
        <a:spcPct val="0"/>
      </a:spcAft>
      <a:defRPr sz="2400" b="1" kern="1200">
        <a:solidFill>
          <a:srgbClr val="5F5F5F"/>
        </a:solidFill>
        <a:latin typeface="Trebuchet MS" pitchFamily="34" charset="0"/>
        <a:ea typeface="+mn-ea"/>
        <a:cs typeface="+mn-cs"/>
      </a:defRPr>
    </a:lvl1pPr>
    <a:lvl2pPr marL="457200" algn="l" rtl="0" fontAlgn="base">
      <a:spcBef>
        <a:spcPct val="0"/>
      </a:spcBef>
      <a:spcAft>
        <a:spcPct val="0"/>
      </a:spcAft>
      <a:defRPr sz="2400" b="1" kern="1200">
        <a:solidFill>
          <a:srgbClr val="5F5F5F"/>
        </a:solidFill>
        <a:latin typeface="Trebuchet MS" pitchFamily="34" charset="0"/>
        <a:ea typeface="+mn-ea"/>
        <a:cs typeface="+mn-cs"/>
      </a:defRPr>
    </a:lvl2pPr>
    <a:lvl3pPr marL="914400" algn="l" rtl="0" fontAlgn="base">
      <a:spcBef>
        <a:spcPct val="0"/>
      </a:spcBef>
      <a:spcAft>
        <a:spcPct val="0"/>
      </a:spcAft>
      <a:defRPr sz="2400" b="1" kern="1200">
        <a:solidFill>
          <a:srgbClr val="5F5F5F"/>
        </a:solidFill>
        <a:latin typeface="Trebuchet MS" pitchFamily="34" charset="0"/>
        <a:ea typeface="+mn-ea"/>
        <a:cs typeface="+mn-cs"/>
      </a:defRPr>
    </a:lvl3pPr>
    <a:lvl4pPr marL="1371600" algn="l" rtl="0" fontAlgn="base">
      <a:spcBef>
        <a:spcPct val="0"/>
      </a:spcBef>
      <a:spcAft>
        <a:spcPct val="0"/>
      </a:spcAft>
      <a:defRPr sz="2400" b="1" kern="1200">
        <a:solidFill>
          <a:srgbClr val="5F5F5F"/>
        </a:solidFill>
        <a:latin typeface="Trebuchet MS" pitchFamily="34" charset="0"/>
        <a:ea typeface="+mn-ea"/>
        <a:cs typeface="+mn-cs"/>
      </a:defRPr>
    </a:lvl4pPr>
    <a:lvl5pPr marL="1828800" algn="l" rtl="0" fontAlgn="base">
      <a:spcBef>
        <a:spcPct val="0"/>
      </a:spcBef>
      <a:spcAft>
        <a:spcPct val="0"/>
      </a:spcAft>
      <a:defRPr sz="2400" b="1" kern="1200">
        <a:solidFill>
          <a:srgbClr val="5F5F5F"/>
        </a:solidFill>
        <a:latin typeface="Trebuchet MS" pitchFamily="34" charset="0"/>
        <a:ea typeface="+mn-ea"/>
        <a:cs typeface="+mn-cs"/>
      </a:defRPr>
    </a:lvl5pPr>
    <a:lvl6pPr marL="2286000" algn="l" defTabSz="914400" rtl="0" eaLnBrk="1" latinLnBrk="0" hangingPunct="1">
      <a:defRPr sz="2400" b="1" kern="1200">
        <a:solidFill>
          <a:srgbClr val="5F5F5F"/>
        </a:solidFill>
        <a:latin typeface="Trebuchet MS" pitchFamily="34" charset="0"/>
        <a:ea typeface="+mn-ea"/>
        <a:cs typeface="+mn-cs"/>
      </a:defRPr>
    </a:lvl6pPr>
    <a:lvl7pPr marL="2743200" algn="l" defTabSz="914400" rtl="0" eaLnBrk="1" latinLnBrk="0" hangingPunct="1">
      <a:defRPr sz="2400" b="1" kern="1200">
        <a:solidFill>
          <a:srgbClr val="5F5F5F"/>
        </a:solidFill>
        <a:latin typeface="Trebuchet MS" pitchFamily="34" charset="0"/>
        <a:ea typeface="+mn-ea"/>
        <a:cs typeface="+mn-cs"/>
      </a:defRPr>
    </a:lvl7pPr>
    <a:lvl8pPr marL="3200400" algn="l" defTabSz="914400" rtl="0" eaLnBrk="1" latinLnBrk="0" hangingPunct="1">
      <a:defRPr sz="2400" b="1" kern="1200">
        <a:solidFill>
          <a:srgbClr val="5F5F5F"/>
        </a:solidFill>
        <a:latin typeface="Trebuchet MS" pitchFamily="34" charset="0"/>
        <a:ea typeface="+mn-ea"/>
        <a:cs typeface="+mn-cs"/>
      </a:defRPr>
    </a:lvl8pPr>
    <a:lvl9pPr marL="3657600" algn="l" defTabSz="914400" rtl="0" eaLnBrk="1" latinLnBrk="0" hangingPunct="1">
      <a:defRPr sz="2400" b="1" kern="1200">
        <a:solidFill>
          <a:srgbClr val="5F5F5F"/>
        </a:solidFill>
        <a:latin typeface="Trebuchet MS"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F5F5F"/>
    <a:srgbClr val="313C5C"/>
    <a:srgbClr val="EAEAEA"/>
    <a:srgbClr val="660033"/>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02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s-ES" altLang="es-ES"/>
          </a:p>
        </p:txBody>
      </p:sp>
      <p:sp>
        <p:nvSpPr>
          <p:cNvPr id="307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s-ES" altLang="es-ES"/>
          </a:p>
        </p:txBody>
      </p:sp>
      <p:sp>
        <p:nvSpPr>
          <p:cNvPr id="307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s-ES" altLang="es-E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70F2D9F4-3550-42FC-A5B3-D781771169CC}" type="slidenum">
              <a:rPr lang="es-ES" altLang="es-ES"/>
              <a:pPr>
                <a:defRPr/>
              </a:pPr>
              <a:t>‹Nº›</a:t>
            </a:fld>
            <a:endParaRPr lang="es-ES" altLang="es-ES"/>
          </a:p>
        </p:txBody>
      </p:sp>
    </p:spTree>
    <p:extLst>
      <p:ext uri="{BB962C8B-B14F-4D97-AF65-F5344CB8AC3E}">
        <p14:creationId xmlns:p14="http://schemas.microsoft.com/office/powerpoint/2010/main" xmlns="" val="374517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s-ES" altLang="es-E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s-ES" altLang="es-E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ltLang="es-ES" noProof="0"/>
              <a:t>Haga clic para modificar el estilo de texto del patrón</a:t>
            </a:r>
          </a:p>
          <a:p>
            <a:pPr lvl="1"/>
            <a:r>
              <a:rPr lang="es-ES" altLang="es-ES" noProof="0"/>
              <a:t>Segundo nivel</a:t>
            </a:r>
          </a:p>
          <a:p>
            <a:pPr lvl="2"/>
            <a:r>
              <a:rPr lang="es-ES" altLang="es-ES" noProof="0"/>
              <a:t>Tercer nivel</a:t>
            </a:r>
          </a:p>
          <a:p>
            <a:pPr lvl="3"/>
            <a:r>
              <a:rPr lang="es-ES" altLang="es-ES" noProof="0"/>
              <a:t>Cuarto nivel</a:t>
            </a:r>
          </a:p>
          <a:p>
            <a:pPr lvl="4"/>
            <a:r>
              <a:rPr lang="es-ES" altLang="es-ES" noProof="0"/>
              <a:t>Quinto nivel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s-ES" altLang="es-E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B9C364E-46E8-4B38-8C36-16A126137C51}" type="slidenum">
              <a:rPr lang="es-ES" altLang="es-ES"/>
              <a:pPr>
                <a:defRPr/>
              </a:pPr>
              <a:t>‹Nº›</a:t>
            </a:fld>
            <a:endParaRPr lang="es-ES" altLang="es-ES"/>
          </a:p>
        </p:txBody>
      </p:sp>
    </p:spTree>
    <p:extLst>
      <p:ext uri="{BB962C8B-B14F-4D97-AF65-F5344CB8AC3E}">
        <p14:creationId xmlns:p14="http://schemas.microsoft.com/office/powerpoint/2010/main" xmlns="" val="3685865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ln/>
        </p:spPr>
      </p:sp>
      <p:sp>
        <p:nvSpPr>
          <p:cNvPr id="20483"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dirty="0"/>
          </a:p>
        </p:txBody>
      </p:sp>
      <p:sp>
        <p:nvSpPr>
          <p:cNvPr id="20484"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BD3701-F62C-4F82-B43C-A9AE37FD53F1}" type="slidenum">
              <a:rPr lang="es-ES" altLang="es-ES" smtClean="0"/>
              <a:pPr eaLnBrk="1" hangingPunct="1">
                <a:spcBef>
                  <a:spcPct val="0"/>
                </a:spcBef>
              </a:pPr>
              <a:t>2</a:t>
            </a:fld>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ln/>
        </p:spPr>
      </p:sp>
      <p:sp>
        <p:nvSpPr>
          <p:cNvPr id="20483"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a:p>
        </p:txBody>
      </p:sp>
      <p:sp>
        <p:nvSpPr>
          <p:cNvPr id="20484"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BD3701-F62C-4F82-B43C-A9AE37FD53F1}" type="slidenum">
              <a:rPr lang="es-ES" altLang="es-ES" smtClean="0"/>
              <a:pPr eaLnBrk="1" hangingPunct="1">
                <a:spcBef>
                  <a:spcPct val="0"/>
                </a:spcBef>
              </a:pPr>
              <a:t>4</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pPr>
              <a:defRPr/>
            </a:pPr>
            <a:fld id="{3B9C364E-46E8-4B38-8C36-16A126137C51}" type="slidenum">
              <a:rPr lang="es-ES" altLang="es-ES" smtClean="0"/>
              <a:pPr>
                <a:defRPr/>
              </a:pPr>
              <a:t>23</a:t>
            </a:fld>
            <a:endParaRPr lang="es-ES" altLang="es-ES"/>
          </a:p>
        </p:txBody>
      </p:sp>
    </p:spTree>
    <p:extLst>
      <p:ext uri="{BB962C8B-B14F-4D97-AF65-F5344CB8AC3E}">
        <p14:creationId xmlns:p14="http://schemas.microsoft.com/office/powerpoint/2010/main" xmlns="" val="170015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dirty="0"/>
              <a:t>TW </a:t>
            </a:r>
            <a:r>
              <a:rPr lang="en-GB" dirty="0" err="1"/>
              <a:t>Impacto</a:t>
            </a:r>
            <a:r>
              <a:rPr lang="en-GB" baseline="0" dirty="0"/>
              <a:t> de 1500 a 7000 y 130.000 </a:t>
            </a:r>
            <a:r>
              <a:rPr lang="en-GB" baseline="0" dirty="0" err="1"/>
              <a:t>impresiones</a:t>
            </a:r>
            <a:endParaRPr lang="en-GB" dirty="0"/>
          </a:p>
        </p:txBody>
      </p:sp>
      <p:sp>
        <p:nvSpPr>
          <p:cNvPr id="4" name="3 Marcador de número de diapositiva"/>
          <p:cNvSpPr>
            <a:spLocks noGrp="1"/>
          </p:cNvSpPr>
          <p:nvPr>
            <p:ph type="sldNum" sz="quarter" idx="10"/>
          </p:nvPr>
        </p:nvSpPr>
        <p:spPr/>
        <p:txBody>
          <a:bodyPr/>
          <a:lstStyle/>
          <a:p>
            <a:pPr>
              <a:defRPr/>
            </a:pPr>
            <a:fld id="{3B9C364E-46E8-4B38-8C36-16A126137C51}" type="slidenum">
              <a:rPr lang="es-ES" altLang="es-ES" smtClean="0"/>
              <a:pPr>
                <a:defRPr/>
              </a:pPr>
              <a:t>24</a:t>
            </a:fld>
            <a:endParaRPr lang="es-ES" altLang="es-ES"/>
          </a:p>
        </p:txBody>
      </p:sp>
    </p:spTree>
    <p:extLst>
      <p:ext uri="{BB962C8B-B14F-4D97-AF65-F5344CB8AC3E}">
        <p14:creationId xmlns:p14="http://schemas.microsoft.com/office/powerpoint/2010/main" xmlns="" val="138570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baseline="0" dirty="0" err="1"/>
              <a:t>Varios</a:t>
            </a:r>
            <a:r>
              <a:rPr lang="en-GB" baseline="0" dirty="0"/>
              <a:t>: </a:t>
            </a:r>
            <a:r>
              <a:rPr lang="en-GB" baseline="0" dirty="0" err="1"/>
              <a:t>papelería</a:t>
            </a:r>
            <a:r>
              <a:rPr lang="en-GB" baseline="0" dirty="0"/>
              <a:t>, diplomas, </a:t>
            </a:r>
            <a:r>
              <a:rPr lang="en-GB" baseline="0" dirty="0" err="1"/>
              <a:t>brindis</a:t>
            </a:r>
            <a:r>
              <a:rPr lang="en-GB" baseline="0" dirty="0"/>
              <a:t> fin de </a:t>
            </a:r>
            <a:r>
              <a:rPr lang="en-GB" baseline="0" dirty="0" err="1"/>
              <a:t>año</a:t>
            </a:r>
            <a:r>
              <a:rPr lang="en-GB" baseline="0" dirty="0"/>
              <a:t>, </a:t>
            </a:r>
            <a:r>
              <a:rPr lang="en-GB" baseline="0" dirty="0" err="1"/>
              <a:t>afiches</a:t>
            </a:r>
            <a:r>
              <a:rPr lang="en-GB" baseline="0" dirty="0"/>
              <a:t> </a:t>
            </a:r>
            <a:r>
              <a:rPr lang="en-GB" baseline="0" dirty="0" err="1"/>
              <a:t>premio</a:t>
            </a:r>
            <a:r>
              <a:rPr lang="en-GB" baseline="0" dirty="0"/>
              <a:t>, </a:t>
            </a:r>
            <a:r>
              <a:rPr lang="en-GB" baseline="0" dirty="0" err="1"/>
              <a:t>dominio</a:t>
            </a:r>
            <a:r>
              <a:rPr lang="en-GB" baseline="0" dirty="0"/>
              <a:t> web, </a:t>
            </a:r>
            <a:r>
              <a:rPr lang="en-GB" baseline="0" dirty="0" err="1"/>
              <a:t>homenajes</a:t>
            </a:r>
            <a:r>
              <a:rPr lang="en-GB" baseline="0" dirty="0"/>
              <a:t> , </a:t>
            </a:r>
            <a:r>
              <a:rPr lang="en-GB" baseline="0" dirty="0" err="1"/>
              <a:t>pasaje</a:t>
            </a:r>
            <a:r>
              <a:rPr lang="en-GB" baseline="0" dirty="0"/>
              <a:t> Scaglione (OCDE)</a:t>
            </a:r>
          </a:p>
          <a:p>
            <a:r>
              <a:rPr lang="en-GB" baseline="0" dirty="0" err="1"/>
              <a:t>Gastos</a:t>
            </a:r>
            <a:r>
              <a:rPr lang="en-GB" baseline="0" dirty="0"/>
              <a:t> </a:t>
            </a:r>
            <a:r>
              <a:rPr lang="en-GB" baseline="0" dirty="0" err="1"/>
              <a:t>comunes</a:t>
            </a:r>
            <a:r>
              <a:rPr lang="en-GB" baseline="0" dirty="0"/>
              <a:t> </a:t>
            </a:r>
            <a:r>
              <a:rPr lang="en-GB" baseline="0" dirty="0" err="1"/>
              <a:t>incluye</a:t>
            </a:r>
            <a:r>
              <a:rPr lang="en-GB" baseline="0" dirty="0"/>
              <a:t> luz y </a:t>
            </a:r>
            <a:r>
              <a:rPr lang="en-GB" baseline="0" dirty="0" err="1"/>
              <a:t>agua</a:t>
            </a:r>
            <a:r>
              <a:rPr lang="en-GB" baseline="0" dirty="0"/>
              <a:t>.</a:t>
            </a:r>
            <a:endParaRPr lang="en-GB" dirty="0"/>
          </a:p>
        </p:txBody>
      </p:sp>
      <p:sp>
        <p:nvSpPr>
          <p:cNvPr id="4" name="3 Marcador de número de diapositiva"/>
          <p:cNvSpPr>
            <a:spLocks noGrp="1"/>
          </p:cNvSpPr>
          <p:nvPr>
            <p:ph type="sldNum" sz="quarter" idx="10"/>
          </p:nvPr>
        </p:nvSpPr>
        <p:spPr/>
        <p:txBody>
          <a:bodyPr/>
          <a:lstStyle/>
          <a:p>
            <a:pPr>
              <a:defRPr/>
            </a:pPr>
            <a:fld id="{3B9C364E-46E8-4B38-8C36-16A126137C51}" type="slidenum">
              <a:rPr lang="es-ES" altLang="es-ES" smtClean="0"/>
              <a:pPr>
                <a:defRPr/>
              </a:pPr>
              <a:t>25</a:t>
            </a:fld>
            <a:endParaRPr lang="es-ES" altLang="es-ES"/>
          </a:p>
        </p:txBody>
      </p:sp>
    </p:spTree>
    <p:extLst>
      <p:ext uri="{BB962C8B-B14F-4D97-AF65-F5344CB8AC3E}">
        <p14:creationId xmlns:p14="http://schemas.microsoft.com/office/powerpoint/2010/main" xmlns="" val="297780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s-ES" sz="1200" b="1" kern="1200" dirty="0">
                <a:solidFill>
                  <a:schemeClr val="tx1"/>
                </a:solidFill>
                <a:effectLst/>
                <a:latin typeface="Arial" charset="0"/>
                <a:ea typeface="+mn-ea"/>
                <a:cs typeface="+mn-cs"/>
              </a:rPr>
              <a:t>Política de Estado</a:t>
            </a:r>
            <a:r>
              <a:rPr lang="es-ES" sz="1200" kern="1200" dirty="0">
                <a:solidFill>
                  <a:schemeClr val="tx1"/>
                </a:solidFill>
                <a:effectLst/>
                <a:latin typeface="Arial" charset="0"/>
                <a:ea typeface="+mn-ea"/>
                <a:cs typeface="+mn-cs"/>
              </a:rPr>
              <a:t>. La política penitenciaria debe pensarse como una política social con el propósito de humanizar el sistema y proteger a la </a:t>
            </a:r>
            <a:r>
              <a:rPr lang="es-ES" sz="1200" kern="1200" dirty="0" err="1">
                <a:solidFill>
                  <a:schemeClr val="tx1"/>
                </a:solidFill>
                <a:effectLst/>
                <a:latin typeface="Arial" charset="0"/>
                <a:ea typeface="+mn-ea"/>
                <a:cs typeface="+mn-cs"/>
              </a:rPr>
              <a:t>población.</a:t>
            </a:r>
            <a:r>
              <a:rPr lang="es-ES" sz="1200" b="1" kern="1200" dirty="0" err="1">
                <a:solidFill>
                  <a:schemeClr val="tx1"/>
                </a:solidFill>
                <a:effectLst/>
                <a:latin typeface="Arial" charset="0"/>
                <a:ea typeface="+mn-ea"/>
                <a:cs typeface="+mn-cs"/>
              </a:rPr>
              <a:t>Institucionalidad</a:t>
            </a:r>
            <a:r>
              <a:rPr lang="es-ES" sz="1200" kern="1200" dirty="0">
                <a:solidFill>
                  <a:schemeClr val="tx1"/>
                </a:solidFill>
                <a:effectLst/>
                <a:latin typeface="Arial" charset="0"/>
                <a:ea typeface="+mn-ea"/>
                <a:cs typeface="+mn-cs"/>
              </a:rPr>
              <a:t>. </a:t>
            </a:r>
            <a:r>
              <a:rPr lang="es-ES" sz="1200" b="1" kern="1200" dirty="0">
                <a:solidFill>
                  <a:schemeClr val="tx1"/>
                </a:solidFill>
                <a:effectLst/>
                <a:latin typeface="Arial" charset="0"/>
                <a:ea typeface="+mn-ea"/>
                <a:cs typeface="+mn-cs"/>
              </a:rPr>
              <a:t>Dirección clara y unificada y coordinación</a:t>
            </a:r>
            <a:r>
              <a:rPr lang="es-ES" sz="1200" kern="1200" dirty="0">
                <a:solidFill>
                  <a:schemeClr val="tx1"/>
                </a:solidFill>
                <a:effectLst/>
                <a:latin typeface="Arial" charset="0"/>
                <a:ea typeface="+mn-ea"/>
                <a:cs typeface="+mn-cs"/>
              </a:rPr>
              <a:t> (Ministerio del Interior, Ministerio de Defensa, Ministerio de Desarrollo Social, Ministerio de Educación y Cultura, ASSE, INEFOP, Ministerio de Vivienda, Ministerio de Trabajo y Seguridad Social, Ministerio de Salud Pública). </a:t>
            </a:r>
            <a:endParaRPr lang="es-ES" sz="1400" kern="1200" dirty="0">
              <a:solidFill>
                <a:schemeClr val="tx1"/>
              </a:solidFill>
              <a:effectLst/>
              <a:latin typeface="Arial" charset="0"/>
              <a:ea typeface="+mn-ea"/>
              <a:cs typeface="+mn-cs"/>
            </a:endParaRPr>
          </a:p>
          <a:p>
            <a:pPr lvl="2"/>
            <a:r>
              <a:rPr lang="es-ES" sz="1200" b="1" kern="1200" dirty="0">
                <a:solidFill>
                  <a:schemeClr val="tx1"/>
                </a:solidFill>
                <a:effectLst/>
                <a:latin typeface="Arial" charset="0"/>
                <a:ea typeface="+mn-ea"/>
                <a:cs typeface="+mn-cs"/>
              </a:rPr>
              <a:t>LUC: Consejo de Política criminal y penitenciaria</a:t>
            </a:r>
            <a:r>
              <a:rPr lang="es-ES" sz="1200" kern="1200" dirty="0">
                <a:solidFill>
                  <a:schemeClr val="tx1"/>
                </a:solidFill>
                <a:effectLst/>
                <a:latin typeface="Arial" charset="0"/>
                <a:ea typeface="+mn-ea"/>
                <a:cs typeface="+mn-cs"/>
              </a:rPr>
              <a:t> como órgano honorario asesor, integrado por Ministerio del Interior, Fiscalía General de la Nación y Poder Judicial y funcionando en la órbita del Ministerio del Interior en coordinación con el Comisionado Parlamentario Penitenciario. Se le introdujeron reformas en los temas de adicciones y reincidencia. </a:t>
            </a:r>
            <a:r>
              <a:rPr lang="es-ES" sz="1200" kern="1200" dirty="0">
                <a:solidFill>
                  <a:srgbClr val="FF0000"/>
                </a:solidFill>
                <a:effectLst/>
                <a:latin typeface="Arial" charset="0"/>
                <a:ea typeface="+mn-ea"/>
                <a:cs typeface="+mn-cs"/>
              </a:rPr>
              <a:t>Pese a que no sería un arreglo institucional frecuente en la experiencia comparada</a:t>
            </a:r>
            <a:r>
              <a:rPr lang="es-ES" sz="1200" b="1" kern="1200" dirty="0">
                <a:solidFill>
                  <a:srgbClr val="FF0000"/>
                </a:solidFill>
                <a:effectLst/>
                <a:latin typeface="Arial" charset="0"/>
                <a:ea typeface="+mn-ea"/>
                <a:cs typeface="+mn-cs"/>
              </a:rPr>
              <a:t>, sería recomendable estudiar la posibilidad de que la política carcelaria estuviera fuera del Ministerio del Interior y pasara a ser del </a:t>
            </a:r>
            <a:r>
              <a:rPr lang="es-ES" sz="1200" b="1" kern="1200" dirty="0" err="1">
                <a:solidFill>
                  <a:srgbClr val="FF0000"/>
                </a:solidFill>
                <a:effectLst/>
                <a:latin typeface="Arial" charset="0"/>
                <a:ea typeface="+mn-ea"/>
                <a:cs typeface="+mn-cs"/>
              </a:rPr>
              <a:t>MIDES.</a:t>
            </a:r>
            <a:r>
              <a:rPr lang="es-ES" sz="1200" b="1" kern="1200" dirty="0" err="1">
                <a:solidFill>
                  <a:schemeClr val="tx1"/>
                </a:solidFill>
                <a:effectLst/>
                <a:latin typeface="Arial" charset="0"/>
                <a:ea typeface="+mn-ea"/>
                <a:cs typeface="+mn-cs"/>
              </a:rPr>
              <a:t>Aprovechar</a:t>
            </a:r>
            <a:r>
              <a:rPr lang="es-ES" sz="1200" b="1" kern="1200" dirty="0">
                <a:solidFill>
                  <a:schemeClr val="tx1"/>
                </a:solidFill>
                <a:effectLst/>
                <a:latin typeface="Arial" charset="0"/>
                <a:ea typeface="+mn-ea"/>
                <a:cs typeface="+mn-cs"/>
              </a:rPr>
              <a:t> experiencias exitosas</a:t>
            </a:r>
            <a:r>
              <a:rPr lang="es-ES" sz="1200" kern="1200" dirty="0">
                <a:solidFill>
                  <a:schemeClr val="tx1"/>
                </a:solidFill>
                <a:effectLst/>
                <a:latin typeface="Arial" charset="0"/>
                <a:ea typeface="+mn-ea"/>
                <a:cs typeface="+mn-cs"/>
              </a:rPr>
              <a:t> y capitalizar experiencia adquirida (se puede contar con apoyo de organismos multilaterales).</a:t>
            </a:r>
            <a:r>
              <a:rPr lang="es-ES" sz="1400" kern="1200" dirty="0">
                <a:solidFill>
                  <a:schemeClr val="tx1"/>
                </a:solidFill>
                <a:effectLst/>
                <a:latin typeface="Arial" charset="0"/>
                <a:ea typeface="+mn-ea"/>
                <a:cs typeface="+mn-cs"/>
              </a:rPr>
              <a:t> </a:t>
            </a:r>
            <a:r>
              <a:rPr lang="es-ES" sz="1200" kern="1200" dirty="0">
                <a:solidFill>
                  <a:schemeClr val="tx1"/>
                </a:solidFill>
                <a:effectLst/>
                <a:latin typeface="Arial" charset="0"/>
                <a:ea typeface="+mn-ea"/>
                <a:cs typeface="+mn-cs"/>
              </a:rPr>
              <a:t>Internacionalmente se recomienda promover el intercambio y la apropiación de experiencias exitosas que hayan demostrado ser eficientes a la hora de superar la desarticulación y favorecer la coordinación interinstitucional e intersectorial, a todos los niveles.</a:t>
            </a:r>
            <a:endParaRPr lang="es-ES" sz="1400" kern="1200" dirty="0">
              <a:solidFill>
                <a:schemeClr val="tx1"/>
              </a:solidFill>
              <a:effectLst/>
              <a:latin typeface="Arial" charset="0"/>
              <a:ea typeface="+mn-ea"/>
              <a:cs typeface="+mn-cs"/>
            </a:endParaRPr>
          </a:p>
          <a:p>
            <a:pPr lvl="1"/>
            <a:r>
              <a:rPr lang="es-ES" sz="1200" kern="1200" dirty="0">
                <a:solidFill>
                  <a:schemeClr val="tx1"/>
                </a:solidFill>
                <a:effectLst/>
                <a:latin typeface="Arial" charset="0"/>
                <a:ea typeface="+mn-ea"/>
                <a:cs typeface="+mn-cs"/>
              </a:rPr>
              <a:t>La tarea del cuidador de las PPL es compleja y delicada. Esta función debe estar claramente separada de la de represión y seguridad. Los cuidadores no tienen por qué ser policías. Se requiere brindar a estos cuidadores adecuada capacitación, en lo técnico y en lo emocional. </a:t>
            </a:r>
            <a:r>
              <a:rPr lang="es-ES" sz="1200" b="1" kern="1200" dirty="0">
                <a:solidFill>
                  <a:schemeClr val="tx1"/>
                </a:solidFill>
                <a:effectLst/>
                <a:latin typeface="Arial" charset="0"/>
                <a:ea typeface="+mn-ea"/>
                <a:cs typeface="+mn-cs"/>
              </a:rPr>
              <a:t>Es fundamental la coordinación con las Universidades</a:t>
            </a:r>
            <a:r>
              <a:rPr lang="es-ES" sz="1200" kern="1200" dirty="0">
                <a:solidFill>
                  <a:schemeClr val="tx1"/>
                </a:solidFill>
                <a:effectLst/>
                <a:latin typeface="Arial" charset="0"/>
                <a:ea typeface="+mn-ea"/>
                <a:cs typeface="+mn-cs"/>
              </a:rPr>
              <a:t>. Esto abarca tanto a los profesores en programas de capacitación específicos para cuidadores y  personas privadas de libertad (PPL), como a los estudiantes que deberían tener en sus carreras materias específicas que impliquen actividades con los cuidadores y PPL. </a:t>
            </a:r>
            <a:r>
              <a:rPr lang="es-ES" sz="1200" b="1" kern="1200" dirty="0">
                <a:solidFill>
                  <a:schemeClr val="tx1"/>
                </a:solidFill>
                <a:effectLst/>
                <a:latin typeface="Arial" charset="0"/>
                <a:ea typeface="+mn-ea"/>
                <a:cs typeface="+mn-cs"/>
              </a:rPr>
              <a:t>Ocio cero: capacitación de calidad, trabajo formal, actividades culturales, deportivas y desarrollo de habilidades blandas de las PPL</a:t>
            </a:r>
            <a:r>
              <a:rPr lang="es-ES" sz="1200" kern="1200" dirty="0">
                <a:solidFill>
                  <a:schemeClr val="tx1"/>
                </a:solidFill>
                <a:effectLst/>
                <a:latin typeface="Arial" charset="0"/>
                <a:ea typeface="+mn-ea"/>
                <a:cs typeface="+mn-cs"/>
              </a:rPr>
              <a:t>. Tiene que estar presente el tema cívico: de respeto del otro, de manejo de las frustraciones sin violencia. El desafío es mostrar que hay una manera diferente de ganar dinero sin caer en el delito (experiencia de Los Pinos). El trabajo formal debe ser una fuente de ingresos que se reparta entre la PPL (para el momento de su egreso), su familia, las propias actividades de la cárcel (un fondo común) y la justicia restaurativa (un porcentaje se debe destinar a las víctimas de la delincuencia). Es necesario preparar el egreso desde el ingreso.                                              </a:t>
            </a:r>
            <a:endParaRPr lang="es-ES" sz="1400" kern="1200" dirty="0">
              <a:solidFill>
                <a:schemeClr val="tx1"/>
              </a:solidFill>
              <a:effectLst/>
              <a:latin typeface="Arial" charset="0"/>
              <a:ea typeface="+mn-ea"/>
              <a:cs typeface="+mn-cs"/>
            </a:endParaRPr>
          </a:p>
          <a:p>
            <a:pPr lvl="1"/>
            <a:r>
              <a:rPr lang="es-ES" sz="1200" b="1" kern="1200" dirty="0">
                <a:solidFill>
                  <a:schemeClr val="tx1"/>
                </a:solidFill>
                <a:effectLst/>
                <a:latin typeface="Arial" charset="0"/>
                <a:ea typeface="+mn-ea"/>
                <a:cs typeface="+mn-cs"/>
              </a:rPr>
              <a:t>Asignación de un Hospital para las </a:t>
            </a:r>
            <a:r>
              <a:rPr lang="es-ES" sz="1200" b="1" kern="1200" dirty="0" err="1">
                <a:solidFill>
                  <a:schemeClr val="tx1"/>
                </a:solidFill>
                <a:effectLst/>
                <a:latin typeface="Arial" charset="0"/>
                <a:ea typeface="+mn-ea"/>
                <a:cs typeface="+mn-cs"/>
              </a:rPr>
              <a:t>PPL.Medidas</a:t>
            </a:r>
            <a:r>
              <a:rPr lang="es-ES" sz="1200" b="1" kern="1200" dirty="0">
                <a:solidFill>
                  <a:schemeClr val="tx1"/>
                </a:solidFill>
                <a:effectLst/>
                <a:latin typeface="Arial" charset="0"/>
                <a:ea typeface="+mn-ea"/>
                <a:cs typeface="+mn-cs"/>
              </a:rPr>
              <a:t> alternativas para las personas con bajo riesgo de reincidencia (según estimaciones del INR, 20% del total de PPL)</a:t>
            </a:r>
            <a:r>
              <a:rPr lang="es-ES" sz="1200" kern="1200" dirty="0">
                <a:solidFill>
                  <a:schemeClr val="tx1"/>
                </a:solidFill>
                <a:effectLst/>
                <a:latin typeface="Arial" charset="0"/>
                <a:ea typeface="+mn-ea"/>
                <a:cs typeface="+mn-cs"/>
              </a:rPr>
              <a:t>: </a:t>
            </a:r>
            <a:r>
              <a:rPr lang="es-ES" sz="1200" b="1" kern="1200" dirty="0">
                <a:solidFill>
                  <a:schemeClr val="tx1"/>
                </a:solidFill>
                <a:effectLst/>
                <a:latin typeface="Arial" charset="0"/>
                <a:ea typeface="+mn-ea"/>
                <a:cs typeface="+mn-cs"/>
              </a:rPr>
              <a:t>fianzas como medida de recaudación, sanciones que devuelvan algo a la sociedad, Justicia restaurativa, penas alternativas</a:t>
            </a:r>
            <a:r>
              <a:rPr lang="es-ES" sz="1200" kern="1200" dirty="0">
                <a:solidFill>
                  <a:schemeClr val="tx1"/>
                </a:solidFill>
                <a:effectLst/>
                <a:latin typeface="Arial" charset="0"/>
                <a:ea typeface="+mn-ea"/>
                <a:cs typeface="+mn-cs"/>
              </a:rPr>
              <a:t>, entre otras medidas. Se requiere un adecuado seguimiento de estas personas, una trazabilidad de cada PPL.                                                                        </a:t>
            </a:r>
            <a:endParaRPr lang="es-ES" sz="1400" kern="1200" dirty="0">
              <a:solidFill>
                <a:schemeClr val="tx1"/>
              </a:solidFill>
              <a:effectLst/>
              <a:latin typeface="Arial" charset="0"/>
              <a:ea typeface="+mn-ea"/>
              <a:cs typeface="+mn-cs"/>
            </a:endParaRPr>
          </a:p>
          <a:p>
            <a:r>
              <a:rPr lang="es-ES" sz="1200" kern="1200" dirty="0">
                <a:solidFill>
                  <a:schemeClr val="tx1"/>
                </a:solidFill>
                <a:effectLst/>
                <a:latin typeface="Arial" charset="0"/>
                <a:ea typeface="+mn-ea"/>
                <a:cs typeface="+mn-cs"/>
              </a:rPr>
              <a:t> </a:t>
            </a:r>
            <a:r>
              <a:rPr lang="es-ES" sz="1200" b="1" kern="1200" dirty="0">
                <a:solidFill>
                  <a:schemeClr val="tx1"/>
                </a:solidFill>
                <a:effectLst/>
                <a:latin typeface="Arial" charset="0"/>
                <a:ea typeface="+mn-ea"/>
                <a:cs typeface="+mn-cs"/>
              </a:rPr>
              <a:t>Auditorías. </a:t>
            </a:r>
            <a:r>
              <a:rPr lang="es-ES" sz="1200" kern="1200" dirty="0">
                <a:solidFill>
                  <a:schemeClr val="tx1"/>
                </a:solidFill>
                <a:effectLst/>
                <a:latin typeface="Arial" charset="0"/>
                <a:ea typeface="+mn-ea"/>
                <a:cs typeface="+mn-cs"/>
              </a:rPr>
              <a:t>Rendición de cuentas. Contratos por metas. Presupuesto por resultados. </a:t>
            </a:r>
            <a:r>
              <a:rPr lang="es-ES" sz="1200" b="1" kern="1200" dirty="0">
                <a:solidFill>
                  <a:schemeClr val="tx1"/>
                </a:solidFill>
                <a:effectLst/>
                <a:latin typeface="Arial" charset="0"/>
                <a:ea typeface="+mn-ea"/>
                <a:cs typeface="+mn-cs"/>
              </a:rPr>
              <a:t>Estadísticas confiables independientes. </a:t>
            </a:r>
            <a:r>
              <a:rPr lang="es-ES" sz="1200" kern="1200" dirty="0">
                <a:solidFill>
                  <a:schemeClr val="tx1"/>
                </a:solidFill>
                <a:effectLst/>
                <a:latin typeface="Arial" charset="0"/>
                <a:ea typeface="+mn-ea"/>
                <a:cs typeface="+mn-cs"/>
              </a:rPr>
              <a:t>No pueden ser elaboradas por el propio Ministerio del Interior. El Ministerio del Interior tiene que recopilar las estadísticas en base a metodología técnica y luego éstas tienen que ser procesadas por un organismo idóneo. Este organismo sería el Instituto Nacional de Estadística. </a:t>
            </a:r>
            <a:r>
              <a:rPr lang="es-ES" sz="1200" b="1" kern="1200" dirty="0">
                <a:solidFill>
                  <a:schemeClr val="tx1"/>
                </a:solidFill>
                <a:effectLst/>
                <a:latin typeface="Arial" charset="0"/>
                <a:ea typeface="+mn-ea"/>
                <a:cs typeface="+mn-cs"/>
              </a:rPr>
              <a:t>Exoneraciones a empresas que hagan donaciones </a:t>
            </a:r>
            <a:r>
              <a:rPr lang="es-ES" sz="1200" kern="1200" dirty="0">
                <a:solidFill>
                  <a:schemeClr val="tx1"/>
                </a:solidFill>
                <a:effectLst/>
                <a:latin typeface="Arial" charset="0"/>
                <a:ea typeface="+mn-ea"/>
                <a:cs typeface="+mn-cs"/>
              </a:rPr>
              <a:t>(replicar el modelo de exoneraciones a liceos públicos de gestión privada, Ley 18.834). </a:t>
            </a:r>
            <a:r>
              <a:rPr lang="es-ES" sz="1200" b="1" kern="1200" dirty="0">
                <a:solidFill>
                  <a:schemeClr val="tx1"/>
                </a:solidFill>
                <a:effectLst/>
                <a:latin typeface="Arial" charset="0"/>
                <a:ea typeface="+mn-ea"/>
                <a:cs typeface="+mn-cs"/>
              </a:rPr>
              <a:t>Trabajar en la prevención: </a:t>
            </a:r>
            <a:r>
              <a:rPr lang="es-ES" sz="1200" kern="1200" dirty="0">
                <a:solidFill>
                  <a:schemeClr val="tx1"/>
                </a:solidFill>
                <a:effectLst/>
                <a:latin typeface="Arial" charset="0"/>
                <a:ea typeface="+mn-ea"/>
                <a:cs typeface="+mn-cs"/>
              </a:rPr>
              <a:t>liceos públicos de gestión privada, experiencias como la de FOEB que tiene 78 escuelas rurales con el modelo de Los Pinos, centros sociales y educativos que tienen Robótica, Inglés, Ajedrez, Matemática e Idioma español en contra-horario de la escuela primaria, escuelas de oficios con apoyo de empresas en materiales y en contratación de trabajadores. Esta es una excelente oportunidad para alianzas público-privadas, con libertad de elegir los métodos, con auditorías y evaluación externa de los resultados. Y siempre se tiene que exigir a la PPL algo a cambio: estudiar, trabajar, aportar a la </a:t>
            </a:r>
            <a:r>
              <a:rPr lang="es-ES" sz="1200" kern="1200" dirty="0" err="1">
                <a:solidFill>
                  <a:schemeClr val="tx1"/>
                </a:solidFill>
                <a:effectLst/>
                <a:latin typeface="Arial" charset="0"/>
                <a:ea typeface="+mn-ea"/>
                <a:cs typeface="+mn-cs"/>
              </a:rPr>
              <a:t>sociedad.</a:t>
            </a:r>
            <a:r>
              <a:rPr lang="es-ES" sz="1200" b="1" kern="1200" dirty="0" err="1">
                <a:solidFill>
                  <a:schemeClr val="tx1"/>
                </a:solidFill>
                <a:effectLst/>
                <a:latin typeface="Arial" charset="0"/>
                <a:ea typeface="+mn-ea"/>
                <a:cs typeface="+mn-cs"/>
              </a:rPr>
              <a:t>Generar</a:t>
            </a:r>
            <a:r>
              <a:rPr lang="es-ES" sz="1200" b="1" kern="1200" dirty="0">
                <a:solidFill>
                  <a:schemeClr val="tx1"/>
                </a:solidFill>
                <a:effectLst/>
                <a:latin typeface="Arial" charset="0"/>
                <a:ea typeface="+mn-ea"/>
                <a:cs typeface="+mn-cs"/>
              </a:rPr>
              <a:t> oportunidades para que las PPL, bajo la supervisión de DINALI, puedan acceder a oportunidades laborales. </a:t>
            </a:r>
            <a:r>
              <a:rPr lang="es-ES" sz="1200" kern="1200" dirty="0">
                <a:solidFill>
                  <a:schemeClr val="tx1"/>
                </a:solidFill>
                <a:effectLst/>
                <a:latin typeface="Arial" charset="0"/>
                <a:ea typeface="+mn-ea"/>
                <a:cs typeface="+mn-cs"/>
              </a:rPr>
              <a:t>No hay forma de minimizar la reincidencia en el delito si las personas liberadas no encuentran trabajos dignos. Es necesario que, en torno a DINALI, se generen alianzas institucionales ambiciosas con agencias públicas y empresas privadas. La coordinación con INEFOP, desde este punto de vista, está llamada a tener un papel especialmente relevante en la medida en que la capacitación de calidad es un elemento clave para acceder al mercado laboral. Hay que explorar también la posibilidad de articular una alianza con el Instituto de Colonización (IC) para favorecer la instalación de personas liberadas del sistema carcelario en predios del IC con la finalidad de llevar adelante emprendimientos productivos. </a:t>
            </a:r>
            <a:r>
              <a:rPr lang="es-ES" sz="1200" b="1" kern="1200" dirty="0">
                <a:solidFill>
                  <a:schemeClr val="tx1"/>
                </a:solidFill>
                <a:effectLst/>
                <a:latin typeface="Arial" charset="0"/>
                <a:ea typeface="+mn-ea"/>
                <a:cs typeface="+mn-cs"/>
              </a:rPr>
              <a:t>Temas transversales</a:t>
            </a:r>
            <a:r>
              <a:rPr lang="es-ES" sz="1200" kern="1200" dirty="0">
                <a:solidFill>
                  <a:schemeClr val="tx1"/>
                </a:solidFill>
                <a:effectLst/>
                <a:latin typeface="Arial" charset="0"/>
                <a:ea typeface="+mn-ea"/>
                <a:cs typeface="+mn-cs"/>
              </a:rPr>
              <a:t>: </a:t>
            </a:r>
            <a:r>
              <a:rPr lang="es-ES" sz="1200" b="1" kern="1200" dirty="0">
                <a:solidFill>
                  <a:schemeClr val="tx1"/>
                </a:solidFill>
                <a:effectLst/>
                <a:latin typeface="Arial" charset="0"/>
                <a:ea typeface="+mn-ea"/>
                <a:cs typeface="+mn-cs"/>
              </a:rPr>
              <a:t>Droga</a:t>
            </a:r>
            <a:r>
              <a:rPr lang="es-ES" sz="1200" kern="1200" dirty="0">
                <a:solidFill>
                  <a:schemeClr val="tx1"/>
                </a:solidFill>
                <a:effectLst/>
                <a:latin typeface="Arial" charset="0"/>
                <a:ea typeface="+mn-ea"/>
                <a:cs typeface="+mn-cs"/>
              </a:rPr>
              <a:t>, se da antes, durante y después del delito. Este es un asunto mayor y no atendido. Merece un destaque particular para una política pública específica en el marco general de la Junta Nacional de </a:t>
            </a:r>
            <a:r>
              <a:rPr lang="es-ES" sz="1200" kern="1200" dirty="0" err="1">
                <a:solidFill>
                  <a:schemeClr val="tx1"/>
                </a:solidFill>
                <a:effectLst/>
                <a:latin typeface="Arial" charset="0"/>
                <a:ea typeface="+mn-ea"/>
                <a:cs typeface="+mn-cs"/>
              </a:rPr>
              <a:t>Drogas.Caso</a:t>
            </a:r>
            <a:r>
              <a:rPr lang="es-ES" sz="1200" kern="1200" dirty="0">
                <a:solidFill>
                  <a:schemeClr val="tx1"/>
                </a:solidFill>
                <a:effectLst/>
                <a:latin typeface="Arial" charset="0"/>
                <a:ea typeface="+mn-ea"/>
                <a:cs typeface="+mn-cs"/>
              </a:rPr>
              <a:t> particular de </a:t>
            </a:r>
            <a:r>
              <a:rPr lang="es-ES" sz="1200" b="1" kern="1200" dirty="0">
                <a:solidFill>
                  <a:schemeClr val="tx1"/>
                </a:solidFill>
                <a:effectLst/>
                <a:latin typeface="Arial" charset="0"/>
                <a:ea typeface="+mn-ea"/>
                <a:cs typeface="+mn-cs"/>
              </a:rPr>
              <a:t>mujeres y sus hij</a:t>
            </a:r>
            <a:r>
              <a:rPr lang="es-ES" sz="1200" kern="1200" dirty="0">
                <a:solidFill>
                  <a:schemeClr val="tx1"/>
                </a:solidFill>
                <a:effectLst/>
                <a:latin typeface="Arial" charset="0"/>
                <a:ea typeface="+mn-ea"/>
                <a:cs typeface="+mn-cs"/>
              </a:rPr>
              <a:t>os que comparten la privación de libertad (requerimientos de infraestructura, salud, etc.).</a:t>
            </a:r>
            <a:r>
              <a:rPr lang="es-ES" sz="1200" b="1" kern="1200" dirty="0">
                <a:solidFill>
                  <a:schemeClr val="tx1"/>
                </a:solidFill>
                <a:effectLst/>
                <a:latin typeface="Arial" charset="0"/>
                <a:ea typeface="+mn-ea"/>
                <a:cs typeface="+mn-cs"/>
              </a:rPr>
              <a:t>Vivienda</a:t>
            </a:r>
            <a:r>
              <a:rPr lang="es-ES" sz="1200" kern="1200" dirty="0">
                <a:solidFill>
                  <a:schemeClr val="tx1"/>
                </a:solidFill>
                <a:effectLst/>
                <a:latin typeface="Arial" charset="0"/>
                <a:ea typeface="+mn-ea"/>
                <a:cs typeface="+mn-cs"/>
              </a:rPr>
              <a:t> para los egresados del sistema carcelario. Se recomienda replicar el ejemplo de Posada del camino, realizar convenios con las intendencias, Cámaras empresariales y Sindicatos vinculados a la construcción, MEVIR, IC, entre otros.</a:t>
            </a:r>
            <a:endParaRPr lang="es-ES" sz="1400" kern="1200" dirty="0">
              <a:solidFill>
                <a:schemeClr val="tx1"/>
              </a:solidFill>
              <a:effectLst/>
              <a:latin typeface="Arial" charset="0"/>
              <a:ea typeface="+mn-ea"/>
              <a:cs typeface="+mn-cs"/>
            </a:endParaRPr>
          </a:p>
          <a:p>
            <a:endParaRPr lang="en-GB" dirty="0"/>
          </a:p>
        </p:txBody>
      </p:sp>
      <p:sp>
        <p:nvSpPr>
          <p:cNvPr id="4" name="3 Marcador de número de diapositiva"/>
          <p:cNvSpPr>
            <a:spLocks noGrp="1"/>
          </p:cNvSpPr>
          <p:nvPr>
            <p:ph type="sldNum" sz="quarter" idx="10"/>
          </p:nvPr>
        </p:nvSpPr>
        <p:spPr/>
        <p:txBody>
          <a:bodyPr/>
          <a:lstStyle/>
          <a:p>
            <a:pPr>
              <a:defRPr/>
            </a:pPr>
            <a:fld id="{3B9C364E-46E8-4B38-8C36-16A126137C51}" type="slidenum">
              <a:rPr lang="es-ES" altLang="es-ES" smtClean="0"/>
              <a:pPr>
                <a:defRPr/>
              </a:pPr>
              <a:t>28</a:t>
            </a:fld>
            <a:endParaRPr lang="es-ES" altLang="es-ES"/>
          </a:p>
        </p:txBody>
      </p:sp>
    </p:spTree>
    <p:extLst>
      <p:ext uri="{BB962C8B-B14F-4D97-AF65-F5344CB8AC3E}">
        <p14:creationId xmlns:p14="http://schemas.microsoft.com/office/powerpoint/2010/main" xmlns="" val="3442894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2662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 altLang="es-ES" dirty="0"/>
              <a:t/>
            </a:r>
            <a:br>
              <a:rPr lang="es-ES" altLang="es-ES" dirty="0"/>
            </a:br>
            <a:r>
              <a:rPr lang="es-ES" altLang="es-ES" dirty="0"/>
              <a:t/>
            </a:r>
            <a:br>
              <a:rPr lang="es-ES" altLang="es-ES" dirty="0"/>
            </a:br>
            <a:r>
              <a:rPr lang="es-ES" altLang="es-ES" dirty="0"/>
              <a:t/>
            </a:r>
            <a:br>
              <a:rPr lang="es-ES" altLang="es-ES" dirty="0"/>
            </a:br>
            <a:r>
              <a:rPr lang="es-ES" altLang="es-ES" dirty="0"/>
              <a:t/>
            </a:r>
            <a:br>
              <a:rPr lang="es-ES" altLang="es-ES" dirty="0"/>
            </a:br>
            <a:r>
              <a:rPr lang="es-ES" altLang="es-ES" dirty="0"/>
              <a:t/>
            </a:r>
            <a:br>
              <a:rPr lang="es-ES" altLang="es-ES" dirty="0"/>
            </a:br>
            <a:r>
              <a:rPr lang="es-ES" altLang="es-ES" dirty="0"/>
              <a:t/>
            </a:r>
            <a:br>
              <a:rPr lang="es-ES" altLang="es-ES" dirty="0"/>
            </a:br>
            <a:endParaRPr lang="es-ES" altLang="es-ES" dirty="0"/>
          </a:p>
        </p:txBody>
      </p:sp>
      <p:sp>
        <p:nvSpPr>
          <p:cNvPr id="2662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1143AD-8DAB-4D67-A965-65272A5E9358}" type="slidenum">
              <a:rPr lang="es-ES" altLang="es-ES" smtClean="0"/>
              <a:pPr eaLnBrk="1" hangingPunct="1">
                <a:spcBef>
                  <a:spcPct val="0"/>
                </a:spcBef>
              </a:pPr>
              <a:t>30</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4" descr="b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88913"/>
            <a:ext cx="8785225" cy="667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5" descr="logo"/>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555875" y="765175"/>
            <a:ext cx="3960813"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6"/>
          <p:cNvSpPr>
            <a:spLocks noChangeArrowheads="1"/>
          </p:cNvSpPr>
          <p:nvPr userDrawn="1"/>
        </p:nvSpPr>
        <p:spPr bwMode="auto">
          <a:xfrm>
            <a:off x="179388" y="4149725"/>
            <a:ext cx="8785225" cy="2519363"/>
          </a:xfrm>
          <a:prstGeom prst="rect">
            <a:avLst/>
          </a:prstGeom>
          <a:solidFill>
            <a:srgbClr val="313C5C"/>
          </a:solidFill>
          <a:ln>
            <a:noFill/>
          </a:ln>
          <a:effectLst/>
        </p:spPr>
        <p:txBody>
          <a:bodyPr wrap="none" anchor="ctr"/>
          <a:lstStyle>
            <a:lvl1pPr eaLnBrk="0" hangingPunct="0">
              <a:defRPr sz="2400" b="1">
                <a:solidFill>
                  <a:srgbClr val="5F5F5F"/>
                </a:solidFill>
                <a:latin typeface="Trebuchet MS" pitchFamily="34" charset="0"/>
              </a:defRPr>
            </a:lvl1pPr>
            <a:lvl2pPr marL="742950" indent="-285750" eaLnBrk="0" hangingPunct="0">
              <a:defRPr sz="2400" b="1">
                <a:solidFill>
                  <a:srgbClr val="5F5F5F"/>
                </a:solidFill>
                <a:latin typeface="Trebuchet MS" pitchFamily="34" charset="0"/>
              </a:defRPr>
            </a:lvl2pPr>
            <a:lvl3pPr marL="1143000" indent="-228600" eaLnBrk="0" hangingPunct="0">
              <a:defRPr sz="2400" b="1">
                <a:solidFill>
                  <a:srgbClr val="5F5F5F"/>
                </a:solidFill>
                <a:latin typeface="Trebuchet MS" pitchFamily="34" charset="0"/>
              </a:defRPr>
            </a:lvl3pPr>
            <a:lvl4pPr marL="1600200" indent="-228600" eaLnBrk="0" hangingPunct="0">
              <a:defRPr sz="2400" b="1">
                <a:solidFill>
                  <a:srgbClr val="5F5F5F"/>
                </a:solidFill>
                <a:latin typeface="Trebuchet MS" pitchFamily="34" charset="0"/>
              </a:defRPr>
            </a:lvl4pPr>
            <a:lvl5pPr marL="2057400" indent="-228600" eaLnBrk="0" hangingPunct="0">
              <a:defRPr sz="2400" b="1">
                <a:solidFill>
                  <a:srgbClr val="5F5F5F"/>
                </a:solidFill>
                <a:latin typeface="Trebuchet MS" pitchFamily="34" charset="0"/>
              </a:defRPr>
            </a:lvl5pPr>
            <a:lvl6pPr marL="2514600" indent="-228600" eaLnBrk="0" fontAlgn="base" hangingPunct="0">
              <a:spcBef>
                <a:spcPct val="0"/>
              </a:spcBef>
              <a:spcAft>
                <a:spcPct val="0"/>
              </a:spcAft>
              <a:defRPr sz="2400" b="1">
                <a:solidFill>
                  <a:srgbClr val="5F5F5F"/>
                </a:solidFill>
                <a:latin typeface="Trebuchet MS" pitchFamily="34" charset="0"/>
              </a:defRPr>
            </a:lvl6pPr>
            <a:lvl7pPr marL="2971800" indent="-228600" eaLnBrk="0" fontAlgn="base" hangingPunct="0">
              <a:spcBef>
                <a:spcPct val="0"/>
              </a:spcBef>
              <a:spcAft>
                <a:spcPct val="0"/>
              </a:spcAft>
              <a:defRPr sz="2400" b="1">
                <a:solidFill>
                  <a:srgbClr val="5F5F5F"/>
                </a:solidFill>
                <a:latin typeface="Trebuchet MS" pitchFamily="34" charset="0"/>
              </a:defRPr>
            </a:lvl7pPr>
            <a:lvl8pPr marL="3429000" indent="-228600" eaLnBrk="0" fontAlgn="base" hangingPunct="0">
              <a:spcBef>
                <a:spcPct val="0"/>
              </a:spcBef>
              <a:spcAft>
                <a:spcPct val="0"/>
              </a:spcAft>
              <a:defRPr sz="2400" b="1">
                <a:solidFill>
                  <a:srgbClr val="5F5F5F"/>
                </a:solidFill>
                <a:latin typeface="Trebuchet MS" pitchFamily="34" charset="0"/>
              </a:defRPr>
            </a:lvl8pPr>
            <a:lvl9pPr marL="3886200" indent="-228600" eaLnBrk="0" fontAlgn="base" hangingPunct="0">
              <a:spcBef>
                <a:spcPct val="0"/>
              </a:spcBef>
              <a:spcAft>
                <a:spcPct val="0"/>
              </a:spcAft>
              <a:defRPr sz="2400" b="1">
                <a:solidFill>
                  <a:srgbClr val="5F5F5F"/>
                </a:solidFill>
                <a:latin typeface="Trebuchet MS" pitchFamily="34" charset="0"/>
              </a:defRPr>
            </a:lvl9pPr>
          </a:lstStyle>
          <a:p>
            <a:pPr eaLnBrk="1" hangingPunct="1">
              <a:defRPr/>
            </a:pPr>
            <a:endParaRPr lang="es-ES" altLang="es-ES"/>
          </a:p>
        </p:txBody>
      </p:sp>
      <p:sp>
        <p:nvSpPr>
          <p:cNvPr id="7" name="Rectangle 27"/>
          <p:cNvSpPr>
            <a:spLocks noChangeArrowheads="1"/>
          </p:cNvSpPr>
          <p:nvPr userDrawn="1"/>
        </p:nvSpPr>
        <p:spPr bwMode="auto">
          <a:xfrm flipV="1">
            <a:off x="179388" y="3068638"/>
            <a:ext cx="8785225" cy="1081087"/>
          </a:xfrm>
          <a:prstGeom prst="rect">
            <a:avLst/>
          </a:prstGeom>
          <a:solidFill>
            <a:srgbClr val="B2B2B2"/>
          </a:solidFill>
          <a:ln>
            <a:noFill/>
          </a:ln>
          <a:effectLst/>
        </p:spPr>
        <p:txBody>
          <a:bodyPr wrap="none" anchor="ctr"/>
          <a:lstStyle>
            <a:lvl1pPr eaLnBrk="0" hangingPunct="0">
              <a:defRPr sz="2400" b="1">
                <a:solidFill>
                  <a:srgbClr val="5F5F5F"/>
                </a:solidFill>
                <a:latin typeface="Trebuchet MS" pitchFamily="34" charset="0"/>
              </a:defRPr>
            </a:lvl1pPr>
            <a:lvl2pPr marL="742950" indent="-285750" eaLnBrk="0" hangingPunct="0">
              <a:defRPr sz="2400" b="1">
                <a:solidFill>
                  <a:srgbClr val="5F5F5F"/>
                </a:solidFill>
                <a:latin typeface="Trebuchet MS" pitchFamily="34" charset="0"/>
              </a:defRPr>
            </a:lvl2pPr>
            <a:lvl3pPr marL="1143000" indent="-228600" eaLnBrk="0" hangingPunct="0">
              <a:defRPr sz="2400" b="1">
                <a:solidFill>
                  <a:srgbClr val="5F5F5F"/>
                </a:solidFill>
                <a:latin typeface="Trebuchet MS" pitchFamily="34" charset="0"/>
              </a:defRPr>
            </a:lvl3pPr>
            <a:lvl4pPr marL="1600200" indent="-228600" eaLnBrk="0" hangingPunct="0">
              <a:defRPr sz="2400" b="1">
                <a:solidFill>
                  <a:srgbClr val="5F5F5F"/>
                </a:solidFill>
                <a:latin typeface="Trebuchet MS" pitchFamily="34" charset="0"/>
              </a:defRPr>
            </a:lvl4pPr>
            <a:lvl5pPr marL="2057400" indent="-228600" eaLnBrk="0" hangingPunct="0">
              <a:defRPr sz="2400" b="1">
                <a:solidFill>
                  <a:srgbClr val="5F5F5F"/>
                </a:solidFill>
                <a:latin typeface="Trebuchet MS" pitchFamily="34" charset="0"/>
              </a:defRPr>
            </a:lvl5pPr>
            <a:lvl6pPr marL="2514600" indent="-228600" eaLnBrk="0" fontAlgn="base" hangingPunct="0">
              <a:spcBef>
                <a:spcPct val="0"/>
              </a:spcBef>
              <a:spcAft>
                <a:spcPct val="0"/>
              </a:spcAft>
              <a:defRPr sz="2400" b="1">
                <a:solidFill>
                  <a:srgbClr val="5F5F5F"/>
                </a:solidFill>
                <a:latin typeface="Trebuchet MS" pitchFamily="34" charset="0"/>
              </a:defRPr>
            </a:lvl6pPr>
            <a:lvl7pPr marL="2971800" indent="-228600" eaLnBrk="0" fontAlgn="base" hangingPunct="0">
              <a:spcBef>
                <a:spcPct val="0"/>
              </a:spcBef>
              <a:spcAft>
                <a:spcPct val="0"/>
              </a:spcAft>
              <a:defRPr sz="2400" b="1">
                <a:solidFill>
                  <a:srgbClr val="5F5F5F"/>
                </a:solidFill>
                <a:latin typeface="Trebuchet MS" pitchFamily="34" charset="0"/>
              </a:defRPr>
            </a:lvl7pPr>
            <a:lvl8pPr marL="3429000" indent="-228600" eaLnBrk="0" fontAlgn="base" hangingPunct="0">
              <a:spcBef>
                <a:spcPct val="0"/>
              </a:spcBef>
              <a:spcAft>
                <a:spcPct val="0"/>
              </a:spcAft>
              <a:defRPr sz="2400" b="1">
                <a:solidFill>
                  <a:srgbClr val="5F5F5F"/>
                </a:solidFill>
                <a:latin typeface="Trebuchet MS" pitchFamily="34" charset="0"/>
              </a:defRPr>
            </a:lvl8pPr>
            <a:lvl9pPr marL="3886200" indent="-228600" eaLnBrk="0" fontAlgn="base" hangingPunct="0">
              <a:spcBef>
                <a:spcPct val="0"/>
              </a:spcBef>
              <a:spcAft>
                <a:spcPct val="0"/>
              </a:spcAft>
              <a:defRPr sz="2400" b="1">
                <a:solidFill>
                  <a:srgbClr val="5F5F5F"/>
                </a:solidFill>
                <a:latin typeface="Trebuchet MS" pitchFamily="34" charset="0"/>
              </a:defRPr>
            </a:lvl9pPr>
          </a:lstStyle>
          <a:p>
            <a:pPr eaLnBrk="1" hangingPunct="1">
              <a:defRPr/>
            </a:pPr>
            <a:endParaRPr lang="es-ES" altLang="es-ES"/>
          </a:p>
        </p:txBody>
      </p:sp>
      <p:sp>
        <p:nvSpPr>
          <p:cNvPr id="8" name="Rectangle 7"/>
          <p:cNvSpPr>
            <a:spLocks noChangeArrowheads="1"/>
          </p:cNvSpPr>
          <p:nvPr userDrawn="1"/>
        </p:nvSpPr>
        <p:spPr bwMode="auto">
          <a:xfrm>
            <a:off x="179388" y="188913"/>
            <a:ext cx="8785225" cy="6480175"/>
          </a:xfrm>
          <a:prstGeom prst="rect">
            <a:avLst/>
          </a:prstGeom>
          <a:noFill/>
          <a:ln w="9525">
            <a:solidFill>
              <a:schemeClr val="bg2"/>
            </a:solidFill>
            <a:miter lim="800000"/>
            <a:headEnd/>
            <a:tailEnd/>
          </a:ln>
          <a:effectLst/>
        </p:spPr>
        <p:txBody>
          <a:bodyPr wrap="none" anchor="ctr"/>
          <a:lstStyle>
            <a:lvl1pPr eaLnBrk="0" hangingPunct="0">
              <a:defRPr sz="2400" b="1">
                <a:solidFill>
                  <a:srgbClr val="5F5F5F"/>
                </a:solidFill>
                <a:latin typeface="Trebuchet MS" pitchFamily="34" charset="0"/>
              </a:defRPr>
            </a:lvl1pPr>
            <a:lvl2pPr marL="742950" indent="-285750" eaLnBrk="0" hangingPunct="0">
              <a:defRPr sz="2400" b="1">
                <a:solidFill>
                  <a:srgbClr val="5F5F5F"/>
                </a:solidFill>
                <a:latin typeface="Trebuchet MS" pitchFamily="34" charset="0"/>
              </a:defRPr>
            </a:lvl2pPr>
            <a:lvl3pPr marL="1143000" indent="-228600" eaLnBrk="0" hangingPunct="0">
              <a:defRPr sz="2400" b="1">
                <a:solidFill>
                  <a:srgbClr val="5F5F5F"/>
                </a:solidFill>
                <a:latin typeface="Trebuchet MS" pitchFamily="34" charset="0"/>
              </a:defRPr>
            </a:lvl3pPr>
            <a:lvl4pPr marL="1600200" indent="-228600" eaLnBrk="0" hangingPunct="0">
              <a:defRPr sz="2400" b="1">
                <a:solidFill>
                  <a:srgbClr val="5F5F5F"/>
                </a:solidFill>
                <a:latin typeface="Trebuchet MS" pitchFamily="34" charset="0"/>
              </a:defRPr>
            </a:lvl4pPr>
            <a:lvl5pPr marL="2057400" indent="-228600" eaLnBrk="0" hangingPunct="0">
              <a:defRPr sz="2400" b="1">
                <a:solidFill>
                  <a:srgbClr val="5F5F5F"/>
                </a:solidFill>
                <a:latin typeface="Trebuchet MS" pitchFamily="34" charset="0"/>
              </a:defRPr>
            </a:lvl5pPr>
            <a:lvl6pPr marL="2514600" indent="-228600" eaLnBrk="0" fontAlgn="base" hangingPunct="0">
              <a:spcBef>
                <a:spcPct val="0"/>
              </a:spcBef>
              <a:spcAft>
                <a:spcPct val="0"/>
              </a:spcAft>
              <a:defRPr sz="2400" b="1">
                <a:solidFill>
                  <a:srgbClr val="5F5F5F"/>
                </a:solidFill>
                <a:latin typeface="Trebuchet MS" pitchFamily="34" charset="0"/>
              </a:defRPr>
            </a:lvl6pPr>
            <a:lvl7pPr marL="2971800" indent="-228600" eaLnBrk="0" fontAlgn="base" hangingPunct="0">
              <a:spcBef>
                <a:spcPct val="0"/>
              </a:spcBef>
              <a:spcAft>
                <a:spcPct val="0"/>
              </a:spcAft>
              <a:defRPr sz="2400" b="1">
                <a:solidFill>
                  <a:srgbClr val="5F5F5F"/>
                </a:solidFill>
                <a:latin typeface="Trebuchet MS" pitchFamily="34" charset="0"/>
              </a:defRPr>
            </a:lvl7pPr>
            <a:lvl8pPr marL="3429000" indent="-228600" eaLnBrk="0" fontAlgn="base" hangingPunct="0">
              <a:spcBef>
                <a:spcPct val="0"/>
              </a:spcBef>
              <a:spcAft>
                <a:spcPct val="0"/>
              </a:spcAft>
              <a:defRPr sz="2400" b="1">
                <a:solidFill>
                  <a:srgbClr val="5F5F5F"/>
                </a:solidFill>
                <a:latin typeface="Trebuchet MS" pitchFamily="34" charset="0"/>
              </a:defRPr>
            </a:lvl8pPr>
            <a:lvl9pPr marL="3886200" indent="-228600" eaLnBrk="0" fontAlgn="base" hangingPunct="0">
              <a:spcBef>
                <a:spcPct val="0"/>
              </a:spcBef>
              <a:spcAft>
                <a:spcPct val="0"/>
              </a:spcAft>
              <a:defRPr sz="2400" b="1">
                <a:solidFill>
                  <a:srgbClr val="5F5F5F"/>
                </a:solidFill>
                <a:latin typeface="Trebuchet MS" pitchFamily="34" charset="0"/>
              </a:defRPr>
            </a:lvl9pPr>
          </a:lstStyle>
          <a:p>
            <a:pPr eaLnBrk="1" hangingPunct="1">
              <a:defRPr/>
            </a:pPr>
            <a:endParaRPr lang="es-ES" altLang="es-ES"/>
          </a:p>
        </p:txBody>
      </p:sp>
      <p:sp>
        <p:nvSpPr>
          <p:cNvPr id="5122" name="Rectangle 2"/>
          <p:cNvSpPr>
            <a:spLocks noGrp="1" noChangeArrowheads="1"/>
          </p:cNvSpPr>
          <p:nvPr>
            <p:ph type="ctrTitle"/>
          </p:nvPr>
        </p:nvSpPr>
        <p:spPr>
          <a:xfrm>
            <a:off x="179388" y="3257550"/>
            <a:ext cx="8785225" cy="747713"/>
          </a:xfrm>
        </p:spPr>
        <p:txBody>
          <a:bodyPr lIns="91440"/>
          <a:lstStyle>
            <a:lvl1pPr algn="ctr">
              <a:defRPr>
                <a:solidFill>
                  <a:schemeClr val="bg1"/>
                </a:solidFill>
              </a:defRPr>
            </a:lvl1pPr>
          </a:lstStyle>
          <a:p>
            <a:pPr lvl="0"/>
            <a:r>
              <a:rPr lang="es-ES" altLang="es-ES" noProof="0"/>
              <a:t>“Título de la Presentación”</a:t>
            </a:r>
          </a:p>
        </p:txBody>
      </p:sp>
      <p:sp>
        <p:nvSpPr>
          <p:cNvPr id="5123" name="Rectangle 3"/>
          <p:cNvSpPr>
            <a:spLocks noGrp="1" noChangeArrowheads="1"/>
          </p:cNvSpPr>
          <p:nvPr>
            <p:ph type="subTitle" idx="1"/>
          </p:nvPr>
        </p:nvSpPr>
        <p:spPr>
          <a:xfrm>
            <a:off x="179388" y="4724400"/>
            <a:ext cx="8713787" cy="647700"/>
          </a:xfrm>
        </p:spPr>
        <p:txBody>
          <a:bodyPr/>
          <a:lstStyle>
            <a:lvl1pPr marL="0" indent="0" algn="ctr">
              <a:buFontTx/>
              <a:buNone/>
              <a:defRPr>
                <a:solidFill>
                  <a:schemeClr val="bg1"/>
                </a:solidFill>
              </a:defRPr>
            </a:lvl1pPr>
          </a:lstStyle>
          <a:p>
            <a:pPr lvl="0"/>
            <a:r>
              <a:rPr lang="es-ES" altLang="es-ES" noProof="0"/>
              <a:t>Subtítulo de la Presentación</a:t>
            </a:r>
          </a:p>
        </p:txBody>
      </p:sp>
      <p:sp>
        <p:nvSpPr>
          <p:cNvPr id="9" name="Rectangle 29"/>
          <p:cNvSpPr>
            <a:spLocks noGrp="1" noChangeArrowheads="1"/>
          </p:cNvSpPr>
          <p:nvPr>
            <p:ph type="dt" sz="quarter" idx="10"/>
          </p:nvPr>
        </p:nvSpPr>
        <p:spPr bwMode="auto">
          <a:xfrm>
            <a:off x="3517900" y="6021388"/>
            <a:ext cx="2133600" cy="476250"/>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DDDDD"/>
                </a:solidFill>
                <a:latin typeface="+mn-lt"/>
              </a:defRPr>
            </a:lvl1pPr>
          </a:lstStyle>
          <a:p>
            <a:pPr>
              <a:defRPr/>
            </a:pPr>
            <a:endParaRPr lang="es-ES" altLang="es-ES"/>
          </a:p>
        </p:txBody>
      </p:sp>
    </p:spTree>
    <p:extLst>
      <p:ext uri="{BB962C8B-B14F-4D97-AF65-F5344CB8AC3E}">
        <p14:creationId xmlns:p14="http://schemas.microsoft.com/office/powerpoint/2010/main" xmlns="" val="82240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xmlns="" val="13467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1150" y="1550988"/>
            <a:ext cx="2232025" cy="4757737"/>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6513" y="1550988"/>
            <a:ext cx="6545263" cy="47577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xmlns="" val="383474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xmlns="" val="82969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xmlns="" val="177358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2133600"/>
            <a:ext cx="4038600"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2133600"/>
            <a:ext cx="4038600"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xmlns="" val="24278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xmlns="" val="157315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xmlns="" val="330459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464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xmlns="" val="327771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xmlns="" val="359966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3" y="1550988"/>
            <a:ext cx="89296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88000" tIns="45720" rIns="91440" bIns="45720" numCol="1" anchor="ctr" anchorCtr="0" compatLnSpc="1">
            <a:prstTxWarp prst="textNoShape">
              <a:avLst/>
            </a:prstTxWarp>
          </a:bodyPr>
          <a:lstStyle/>
          <a:p>
            <a:pPr lvl="0"/>
            <a:r>
              <a:rPr lang="es-ES" altLang="es-ES"/>
              <a:t>Haga clic para cambiar el estilo de título	</a:t>
            </a:r>
          </a:p>
        </p:txBody>
      </p:sp>
      <p:sp>
        <p:nvSpPr>
          <p:cNvPr id="1027" name="Rectangle 3"/>
          <p:cNvSpPr>
            <a:spLocks noGrp="1" noChangeArrowheads="1"/>
          </p:cNvSpPr>
          <p:nvPr>
            <p:ph type="body" idx="1"/>
          </p:nvPr>
        </p:nvSpPr>
        <p:spPr bwMode="auto">
          <a:xfrm>
            <a:off x="457200" y="2133600"/>
            <a:ext cx="8229600"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dirty="0"/>
              <a:t>Haga clic para modificar el estilo de texto del patrón</a:t>
            </a:r>
          </a:p>
          <a:p>
            <a:pPr lvl="1"/>
            <a:r>
              <a:rPr lang="es-ES" altLang="es-ES" dirty="0"/>
              <a:t>Segundo nivel</a:t>
            </a:r>
          </a:p>
          <a:p>
            <a:pPr lvl="2"/>
            <a:r>
              <a:rPr lang="es-ES" altLang="es-ES" dirty="0"/>
              <a:t>Tercer nivel</a:t>
            </a:r>
          </a:p>
          <a:p>
            <a:pPr lvl="3"/>
            <a:r>
              <a:rPr lang="es-ES" altLang="es-ES" dirty="0"/>
              <a:t>Cuarto nivel</a:t>
            </a:r>
          </a:p>
          <a:p>
            <a:pPr lvl="4"/>
            <a:r>
              <a:rPr lang="es-ES" altLang="es-ES" dirty="0"/>
              <a:t>Quinto nivel</a:t>
            </a:r>
          </a:p>
        </p:txBody>
      </p:sp>
      <p:sp>
        <p:nvSpPr>
          <p:cNvPr id="1028" name="Rectangle 10"/>
          <p:cNvSpPr>
            <a:spLocks noChangeArrowheads="1"/>
          </p:cNvSpPr>
          <p:nvPr/>
        </p:nvSpPr>
        <p:spPr bwMode="auto">
          <a:xfrm>
            <a:off x="179388" y="188913"/>
            <a:ext cx="8785225" cy="6480175"/>
          </a:xfrm>
          <a:prstGeom prst="rect">
            <a:avLst/>
          </a:prstGeom>
          <a:noFill/>
          <a:ln w="9525">
            <a:solidFill>
              <a:schemeClr val="bg2"/>
            </a:solidFill>
            <a:miter lim="800000"/>
            <a:headEnd/>
            <a:tailEnd/>
          </a:ln>
          <a:effectLst/>
        </p:spPr>
        <p:txBody>
          <a:bodyPr wrap="none" anchor="ctr"/>
          <a:lstStyle>
            <a:lvl1pPr eaLnBrk="0" hangingPunct="0">
              <a:defRPr sz="2400" b="1">
                <a:solidFill>
                  <a:srgbClr val="5F5F5F"/>
                </a:solidFill>
                <a:latin typeface="Trebuchet MS" pitchFamily="34" charset="0"/>
              </a:defRPr>
            </a:lvl1pPr>
            <a:lvl2pPr marL="742950" indent="-285750" eaLnBrk="0" hangingPunct="0">
              <a:defRPr sz="2400" b="1">
                <a:solidFill>
                  <a:srgbClr val="5F5F5F"/>
                </a:solidFill>
                <a:latin typeface="Trebuchet MS" pitchFamily="34" charset="0"/>
              </a:defRPr>
            </a:lvl2pPr>
            <a:lvl3pPr marL="1143000" indent="-228600" eaLnBrk="0" hangingPunct="0">
              <a:defRPr sz="2400" b="1">
                <a:solidFill>
                  <a:srgbClr val="5F5F5F"/>
                </a:solidFill>
                <a:latin typeface="Trebuchet MS" pitchFamily="34" charset="0"/>
              </a:defRPr>
            </a:lvl3pPr>
            <a:lvl4pPr marL="1600200" indent="-228600" eaLnBrk="0" hangingPunct="0">
              <a:defRPr sz="2400" b="1">
                <a:solidFill>
                  <a:srgbClr val="5F5F5F"/>
                </a:solidFill>
                <a:latin typeface="Trebuchet MS" pitchFamily="34" charset="0"/>
              </a:defRPr>
            </a:lvl4pPr>
            <a:lvl5pPr marL="2057400" indent="-228600" eaLnBrk="0" hangingPunct="0">
              <a:defRPr sz="2400" b="1">
                <a:solidFill>
                  <a:srgbClr val="5F5F5F"/>
                </a:solidFill>
                <a:latin typeface="Trebuchet MS" pitchFamily="34" charset="0"/>
              </a:defRPr>
            </a:lvl5pPr>
            <a:lvl6pPr marL="2514600" indent="-228600" eaLnBrk="0" fontAlgn="base" hangingPunct="0">
              <a:spcBef>
                <a:spcPct val="0"/>
              </a:spcBef>
              <a:spcAft>
                <a:spcPct val="0"/>
              </a:spcAft>
              <a:defRPr sz="2400" b="1">
                <a:solidFill>
                  <a:srgbClr val="5F5F5F"/>
                </a:solidFill>
                <a:latin typeface="Trebuchet MS" pitchFamily="34" charset="0"/>
              </a:defRPr>
            </a:lvl6pPr>
            <a:lvl7pPr marL="2971800" indent="-228600" eaLnBrk="0" fontAlgn="base" hangingPunct="0">
              <a:spcBef>
                <a:spcPct val="0"/>
              </a:spcBef>
              <a:spcAft>
                <a:spcPct val="0"/>
              </a:spcAft>
              <a:defRPr sz="2400" b="1">
                <a:solidFill>
                  <a:srgbClr val="5F5F5F"/>
                </a:solidFill>
                <a:latin typeface="Trebuchet MS" pitchFamily="34" charset="0"/>
              </a:defRPr>
            </a:lvl7pPr>
            <a:lvl8pPr marL="3429000" indent="-228600" eaLnBrk="0" fontAlgn="base" hangingPunct="0">
              <a:spcBef>
                <a:spcPct val="0"/>
              </a:spcBef>
              <a:spcAft>
                <a:spcPct val="0"/>
              </a:spcAft>
              <a:defRPr sz="2400" b="1">
                <a:solidFill>
                  <a:srgbClr val="5F5F5F"/>
                </a:solidFill>
                <a:latin typeface="Trebuchet MS" pitchFamily="34" charset="0"/>
              </a:defRPr>
            </a:lvl8pPr>
            <a:lvl9pPr marL="3886200" indent="-228600" eaLnBrk="0" fontAlgn="base" hangingPunct="0">
              <a:spcBef>
                <a:spcPct val="0"/>
              </a:spcBef>
              <a:spcAft>
                <a:spcPct val="0"/>
              </a:spcAft>
              <a:defRPr sz="2400" b="1">
                <a:solidFill>
                  <a:srgbClr val="5F5F5F"/>
                </a:solidFill>
                <a:latin typeface="Trebuchet MS" pitchFamily="34" charset="0"/>
              </a:defRPr>
            </a:lvl9pPr>
          </a:lstStyle>
          <a:p>
            <a:pPr eaLnBrk="1" hangingPunct="1">
              <a:defRPr/>
            </a:pPr>
            <a:endParaRPr lang="es-ES" altLang="es-ES"/>
          </a:p>
        </p:txBody>
      </p:sp>
      <p:sp>
        <p:nvSpPr>
          <p:cNvPr id="1029" name="Text Box 11"/>
          <p:cNvSpPr txBox="1">
            <a:spLocks noChangeArrowheads="1"/>
          </p:cNvSpPr>
          <p:nvPr/>
        </p:nvSpPr>
        <p:spPr bwMode="auto">
          <a:xfrm>
            <a:off x="612775" y="6400800"/>
            <a:ext cx="8280400" cy="244475"/>
          </a:xfrm>
          <a:prstGeom prst="rect">
            <a:avLst/>
          </a:prstGeom>
          <a:noFill/>
          <a:ln>
            <a:noFill/>
          </a:ln>
          <a:effectLst/>
        </p:spPr>
        <p:txBody>
          <a:bodyPr>
            <a:spAutoFit/>
          </a:bodyPr>
          <a:lstStyle>
            <a:lvl1pPr eaLnBrk="0" hangingPunct="0">
              <a:defRPr sz="2400" b="1">
                <a:solidFill>
                  <a:srgbClr val="5F5F5F"/>
                </a:solidFill>
                <a:latin typeface="Trebuchet MS" pitchFamily="34" charset="0"/>
              </a:defRPr>
            </a:lvl1pPr>
            <a:lvl2pPr marL="742950" indent="-285750" eaLnBrk="0" hangingPunct="0">
              <a:defRPr sz="2400" b="1">
                <a:solidFill>
                  <a:srgbClr val="5F5F5F"/>
                </a:solidFill>
                <a:latin typeface="Trebuchet MS" pitchFamily="34" charset="0"/>
              </a:defRPr>
            </a:lvl2pPr>
            <a:lvl3pPr marL="1143000" indent="-228600" eaLnBrk="0" hangingPunct="0">
              <a:defRPr sz="2400" b="1">
                <a:solidFill>
                  <a:srgbClr val="5F5F5F"/>
                </a:solidFill>
                <a:latin typeface="Trebuchet MS" pitchFamily="34" charset="0"/>
              </a:defRPr>
            </a:lvl3pPr>
            <a:lvl4pPr marL="1600200" indent="-228600" eaLnBrk="0" hangingPunct="0">
              <a:defRPr sz="2400" b="1">
                <a:solidFill>
                  <a:srgbClr val="5F5F5F"/>
                </a:solidFill>
                <a:latin typeface="Trebuchet MS" pitchFamily="34" charset="0"/>
              </a:defRPr>
            </a:lvl4pPr>
            <a:lvl5pPr marL="2057400" indent="-228600" eaLnBrk="0" hangingPunct="0">
              <a:defRPr sz="2400" b="1">
                <a:solidFill>
                  <a:srgbClr val="5F5F5F"/>
                </a:solidFill>
                <a:latin typeface="Trebuchet MS" pitchFamily="34" charset="0"/>
              </a:defRPr>
            </a:lvl5pPr>
            <a:lvl6pPr marL="2514600" indent="-228600" eaLnBrk="0" fontAlgn="base" hangingPunct="0">
              <a:spcBef>
                <a:spcPct val="0"/>
              </a:spcBef>
              <a:spcAft>
                <a:spcPct val="0"/>
              </a:spcAft>
              <a:defRPr sz="2400" b="1">
                <a:solidFill>
                  <a:srgbClr val="5F5F5F"/>
                </a:solidFill>
                <a:latin typeface="Trebuchet MS" pitchFamily="34" charset="0"/>
              </a:defRPr>
            </a:lvl6pPr>
            <a:lvl7pPr marL="2971800" indent="-228600" eaLnBrk="0" fontAlgn="base" hangingPunct="0">
              <a:spcBef>
                <a:spcPct val="0"/>
              </a:spcBef>
              <a:spcAft>
                <a:spcPct val="0"/>
              </a:spcAft>
              <a:defRPr sz="2400" b="1">
                <a:solidFill>
                  <a:srgbClr val="5F5F5F"/>
                </a:solidFill>
                <a:latin typeface="Trebuchet MS" pitchFamily="34" charset="0"/>
              </a:defRPr>
            </a:lvl7pPr>
            <a:lvl8pPr marL="3429000" indent="-228600" eaLnBrk="0" fontAlgn="base" hangingPunct="0">
              <a:spcBef>
                <a:spcPct val="0"/>
              </a:spcBef>
              <a:spcAft>
                <a:spcPct val="0"/>
              </a:spcAft>
              <a:defRPr sz="2400" b="1">
                <a:solidFill>
                  <a:srgbClr val="5F5F5F"/>
                </a:solidFill>
                <a:latin typeface="Trebuchet MS" pitchFamily="34" charset="0"/>
              </a:defRPr>
            </a:lvl8pPr>
            <a:lvl9pPr marL="3886200" indent="-228600" eaLnBrk="0" fontAlgn="base" hangingPunct="0">
              <a:spcBef>
                <a:spcPct val="0"/>
              </a:spcBef>
              <a:spcAft>
                <a:spcPct val="0"/>
              </a:spcAft>
              <a:defRPr sz="2400" b="1">
                <a:solidFill>
                  <a:srgbClr val="5F5F5F"/>
                </a:solidFill>
                <a:latin typeface="Trebuchet MS" pitchFamily="34" charset="0"/>
              </a:defRPr>
            </a:lvl9pPr>
          </a:lstStyle>
          <a:p>
            <a:pPr algn="r" eaLnBrk="1" hangingPunct="1">
              <a:spcBef>
                <a:spcPct val="50000"/>
              </a:spcBef>
              <a:defRPr/>
            </a:pPr>
            <a:r>
              <a:rPr lang="es-ES" altLang="es-ES" sz="1000" b="0" dirty="0">
                <a:latin typeface="Arial" charset="0"/>
              </a:rPr>
              <a:t>Academia Nacional de Economía  |  Tel. 2 622 3001 |  E-mail: info@acadeco.com.uy</a:t>
            </a:r>
            <a:r>
              <a:rPr lang="es-ES" altLang="es-ES" sz="1000" dirty="0">
                <a:latin typeface="Arial" charset="0"/>
              </a:rPr>
              <a:t> </a:t>
            </a:r>
          </a:p>
        </p:txBody>
      </p:sp>
      <p:pic>
        <p:nvPicPr>
          <p:cNvPr id="1030" name="Picture 13" descr="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23850" y="333375"/>
            <a:ext cx="194468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 Box 14"/>
          <p:cNvSpPr txBox="1">
            <a:spLocks noChangeArrowheads="1"/>
          </p:cNvSpPr>
          <p:nvPr/>
        </p:nvSpPr>
        <p:spPr bwMode="auto">
          <a:xfrm>
            <a:off x="5435600" y="431800"/>
            <a:ext cx="3276600" cy="276225"/>
          </a:xfrm>
          <a:prstGeom prst="rect">
            <a:avLst/>
          </a:prstGeom>
          <a:noFill/>
          <a:ln>
            <a:noFill/>
          </a:ln>
          <a:effectLst/>
        </p:spPr>
        <p:txBody>
          <a:bodyPr>
            <a:spAutoFit/>
          </a:bodyPr>
          <a:lstStyle>
            <a:lvl1pPr eaLnBrk="0" hangingPunct="0">
              <a:defRPr sz="2400" b="1">
                <a:solidFill>
                  <a:srgbClr val="5F5F5F"/>
                </a:solidFill>
                <a:latin typeface="Trebuchet MS" pitchFamily="34" charset="0"/>
              </a:defRPr>
            </a:lvl1pPr>
            <a:lvl2pPr marL="742950" indent="-285750" eaLnBrk="0" hangingPunct="0">
              <a:defRPr sz="2400" b="1">
                <a:solidFill>
                  <a:srgbClr val="5F5F5F"/>
                </a:solidFill>
                <a:latin typeface="Trebuchet MS" pitchFamily="34" charset="0"/>
              </a:defRPr>
            </a:lvl2pPr>
            <a:lvl3pPr marL="1143000" indent="-228600" eaLnBrk="0" hangingPunct="0">
              <a:defRPr sz="2400" b="1">
                <a:solidFill>
                  <a:srgbClr val="5F5F5F"/>
                </a:solidFill>
                <a:latin typeface="Trebuchet MS" pitchFamily="34" charset="0"/>
              </a:defRPr>
            </a:lvl3pPr>
            <a:lvl4pPr marL="1600200" indent="-228600" eaLnBrk="0" hangingPunct="0">
              <a:defRPr sz="2400" b="1">
                <a:solidFill>
                  <a:srgbClr val="5F5F5F"/>
                </a:solidFill>
                <a:latin typeface="Trebuchet MS" pitchFamily="34" charset="0"/>
              </a:defRPr>
            </a:lvl4pPr>
            <a:lvl5pPr marL="2057400" indent="-228600" eaLnBrk="0" hangingPunct="0">
              <a:defRPr sz="2400" b="1">
                <a:solidFill>
                  <a:srgbClr val="5F5F5F"/>
                </a:solidFill>
                <a:latin typeface="Trebuchet MS" pitchFamily="34" charset="0"/>
              </a:defRPr>
            </a:lvl5pPr>
            <a:lvl6pPr marL="2514600" indent="-228600" eaLnBrk="0" fontAlgn="base" hangingPunct="0">
              <a:spcBef>
                <a:spcPct val="0"/>
              </a:spcBef>
              <a:spcAft>
                <a:spcPct val="0"/>
              </a:spcAft>
              <a:defRPr sz="2400" b="1">
                <a:solidFill>
                  <a:srgbClr val="5F5F5F"/>
                </a:solidFill>
                <a:latin typeface="Trebuchet MS" pitchFamily="34" charset="0"/>
              </a:defRPr>
            </a:lvl6pPr>
            <a:lvl7pPr marL="2971800" indent="-228600" eaLnBrk="0" fontAlgn="base" hangingPunct="0">
              <a:spcBef>
                <a:spcPct val="0"/>
              </a:spcBef>
              <a:spcAft>
                <a:spcPct val="0"/>
              </a:spcAft>
              <a:defRPr sz="2400" b="1">
                <a:solidFill>
                  <a:srgbClr val="5F5F5F"/>
                </a:solidFill>
                <a:latin typeface="Trebuchet MS" pitchFamily="34" charset="0"/>
              </a:defRPr>
            </a:lvl7pPr>
            <a:lvl8pPr marL="3429000" indent="-228600" eaLnBrk="0" fontAlgn="base" hangingPunct="0">
              <a:spcBef>
                <a:spcPct val="0"/>
              </a:spcBef>
              <a:spcAft>
                <a:spcPct val="0"/>
              </a:spcAft>
              <a:defRPr sz="2400" b="1">
                <a:solidFill>
                  <a:srgbClr val="5F5F5F"/>
                </a:solidFill>
                <a:latin typeface="Trebuchet MS" pitchFamily="34" charset="0"/>
              </a:defRPr>
            </a:lvl8pPr>
            <a:lvl9pPr marL="3886200" indent="-228600" eaLnBrk="0" fontAlgn="base" hangingPunct="0">
              <a:spcBef>
                <a:spcPct val="0"/>
              </a:spcBef>
              <a:spcAft>
                <a:spcPct val="0"/>
              </a:spcAft>
              <a:defRPr sz="2400" b="1">
                <a:solidFill>
                  <a:srgbClr val="5F5F5F"/>
                </a:solidFill>
                <a:latin typeface="Trebuchet MS" pitchFamily="34" charset="0"/>
              </a:defRPr>
            </a:lvl9pPr>
          </a:lstStyle>
          <a:p>
            <a:pPr algn="r" eaLnBrk="1" hangingPunct="1">
              <a:spcBef>
                <a:spcPct val="50000"/>
              </a:spcBef>
              <a:defRPr/>
            </a:pPr>
            <a:r>
              <a:rPr lang="es-ES" altLang="es-ES" sz="1200" dirty="0">
                <a:solidFill>
                  <a:schemeClr val="bg2"/>
                </a:solidFill>
                <a:latin typeface="Arial" charset="0"/>
              </a:rPr>
              <a:t>Asamblea anual ordinaria</a:t>
            </a:r>
          </a:p>
        </p:txBody>
      </p:sp>
      <p:sp>
        <p:nvSpPr>
          <p:cNvPr id="1032" name="Line 15"/>
          <p:cNvSpPr>
            <a:spLocks noChangeShapeType="1"/>
          </p:cNvSpPr>
          <p:nvPr/>
        </p:nvSpPr>
        <p:spPr bwMode="auto">
          <a:xfrm>
            <a:off x="8748713" y="404813"/>
            <a:ext cx="0" cy="576262"/>
          </a:xfrm>
          <a:prstGeom prst="line">
            <a:avLst/>
          </a:prstGeom>
          <a:noFill/>
          <a:ln w="28575">
            <a:solidFill>
              <a:srgbClr val="313C5C"/>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042" name="Rectangle 18"/>
          <p:cNvSpPr>
            <a:spLocks noChangeArrowheads="1"/>
          </p:cNvSpPr>
          <p:nvPr/>
        </p:nvSpPr>
        <p:spPr bwMode="auto">
          <a:xfrm>
            <a:off x="179388" y="1268413"/>
            <a:ext cx="8785225" cy="215900"/>
          </a:xfrm>
          <a:prstGeom prst="rect">
            <a:avLst/>
          </a:prstGeom>
          <a:solidFill>
            <a:srgbClr val="EAEAEA"/>
          </a:solidFill>
          <a:ln w="9525">
            <a:solidFill>
              <a:schemeClr val="bg2"/>
            </a:solidFill>
            <a:miter lim="800000"/>
            <a:headEnd/>
            <a:tailEnd/>
          </a:ln>
          <a:effectLst/>
        </p:spPr>
        <p:txBody>
          <a:bodyPr lIns="288000" anchor="ctr"/>
          <a:lstStyle>
            <a:lvl1pPr>
              <a:defRPr b="1">
                <a:solidFill>
                  <a:srgbClr val="313C5C"/>
                </a:solidFill>
                <a:latin typeface="Arial" charset="0"/>
              </a:defRPr>
            </a:lvl1pPr>
            <a:lvl2pPr>
              <a:defRPr b="1">
                <a:solidFill>
                  <a:srgbClr val="313C5C"/>
                </a:solidFill>
                <a:latin typeface="Arial" charset="0"/>
              </a:defRPr>
            </a:lvl2pPr>
            <a:lvl3pPr>
              <a:defRPr b="1">
                <a:solidFill>
                  <a:srgbClr val="313C5C"/>
                </a:solidFill>
                <a:latin typeface="Arial" charset="0"/>
              </a:defRPr>
            </a:lvl3pPr>
            <a:lvl4pPr>
              <a:defRPr b="1">
                <a:solidFill>
                  <a:srgbClr val="313C5C"/>
                </a:solidFill>
                <a:latin typeface="Arial" charset="0"/>
              </a:defRPr>
            </a:lvl4pPr>
            <a:lvl5pPr>
              <a:defRPr b="1">
                <a:solidFill>
                  <a:srgbClr val="313C5C"/>
                </a:solidFill>
                <a:latin typeface="Arial" charset="0"/>
              </a:defRPr>
            </a:lvl5pPr>
            <a:lvl6pPr marL="457200" fontAlgn="base">
              <a:spcBef>
                <a:spcPct val="0"/>
              </a:spcBef>
              <a:spcAft>
                <a:spcPct val="0"/>
              </a:spcAft>
              <a:defRPr b="1">
                <a:solidFill>
                  <a:srgbClr val="313C5C"/>
                </a:solidFill>
                <a:latin typeface="Arial" charset="0"/>
              </a:defRPr>
            </a:lvl6pPr>
            <a:lvl7pPr marL="914400" fontAlgn="base">
              <a:spcBef>
                <a:spcPct val="0"/>
              </a:spcBef>
              <a:spcAft>
                <a:spcPct val="0"/>
              </a:spcAft>
              <a:defRPr b="1">
                <a:solidFill>
                  <a:srgbClr val="313C5C"/>
                </a:solidFill>
                <a:latin typeface="Arial" charset="0"/>
              </a:defRPr>
            </a:lvl7pPr>
            <a:lvl8pPr marL="1371600" fontAlgn="base">
              <a:spcBef>
                <a:spcPct val="0"/>
              </a:spcBef>
              <a:spcAft>
                <a:spcPct val="0"/>
              </a:spcAft>
              <a:defRPr b="1">
                <a:solidFill>
                  <a:srgbClr val="313C5C"/>
                </a:solidFill>
                <a:latin typeface="Arial" charset="0"/>
              </a:defRPr>
            </a:lvl8pPr>
            <a:lvl9pPr marL="1828800" fontAlgn="base">
              <a:spcBef>
                <a:spcPct val="0"/>
              </a:spcBef>
              <a:spcAft>
                <a:spcPct val="0"/>
              </a:spcAft>
              <a:defRPr b="1">
                <a:solidFill>
                  <a:srgbClr val="313C5C"/>
                </a:solidFill>
                <a:latin typeface="Arial" charset="0"/>
              </a:defRPr>
            </a:lvl9pPr>
          </a:lstStyle>
          <a:p>
            <a:pPr>
              <a:defRPr/>
            </a:pPr>
            <a:endParaRPr lang="es-ES" altLang="es-ES" sz="1800"/>
          </a:p>
        </p:txBody>
      </p:sp>
    </p:spTree>
  </p:cSld>
  <p:clrMap bg1="lt1" tx1="dk1" bg2="lt2" tx2="dk2" accent1="accent1" accent2="accent2" accent3="accent3" accent4="accent4" accent5="accent5" accent6="accent6" hlink="hlink" folHlink="folHlink"/>
  <p:sldLayoutIdLst>
    <p:sldLayoutId id="2147483875"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rtl="0" eaLnBrk="0" fontAlgn="base" hangingPunct="0">
        <a:spcBef>
          <a:spcPct val="0"/>
        </a:spcBef>
        <a:spcAft>
          <a:spcPct val="0"/>
        </a:spcAft>
        <a:defRPr b="1">
          <a:solidFill>
            <a:srgbClr val="313C5C"/>
          </a:solidFill>
          <a:latin typeface="+mj-lt"/>
          <a:ea typeface="+mj-ea"/>
          <a:cs typeface="+mj-cs"/>
        </a:defRPr>
      </a:lvl1pPr>
      <a:lvl2pPr algn="l" rtl="0" eaLnBrk="0" fontAlgn="base" hangingPunct="0">
        <a:spcBef>
          <a:spcPct val="0"/>
        </a:spcBef>
        <a:spcAft>
          <a:spcPct val="0"/>
        </a:spcAft>
        <a:defRPr b="1">
          <a:solidFill>
            <a:srgbClr val="313C5C"/>
          </a:solidFill>
          <a:latin typeface="Arial" charset="0"/>
        </a:defRPr>
      </a:lvl2pPr>
      <a:lvl3pPr algn="l" rtl="0" eaLnBrk="0" fontAlgn="base" hangingPunct="0">
        <a:spcBef>
          <a:spcPct val="0"/>
        </a:spcBef>
        <a:spcAft>
          <a:spcPct val="0"/>
        </a:spcAft>
        <a:defRPr b="1">
          <a:solidFill>
            <a:srgbClr val="313C5C"/>
          </a:solidFill>
          <a:latin typeface="Arial" charset="0"/>
        </a:defRPr>
      </a:lvl3pPr>
      <a:lvl4pPr algn="l" rtl="0" eaLnBrk="0" fontAlgn="base" hangingPunct="0">
        <a:spcBef>
          <a:spcPct val="0"/>
        </a:spcBef>
        <a:spcAft>
          <a:spcPct val="0"/>
        </a:spcAft>
        <a:defRPr b="1">
          <a:solidFill>
            <a:srgbClr val="313C5C"/>
          </a:solidFill>
          <a:latin typeface="Arial" charset="0"/>
        </a:defRPr>
      </a:lvl4pPr>
      <a:lvl5pPr algn="l" rtl="0" eaLnBrk="0" fontAlgn="base" hangingPunct="0">
        <a:spcBef>
          <a:spcPct val="0"/>
        </a:spcBef>
        <a:spcAft>
          <a:spcPct val="0"/>
        </a:spcAft>
        <a:defRPr b="1">
          <a:solidFill>
            <a:srgbClr val="313C5C"/>
          </a:solidFill>
          <a:latin typeface="Arial" charset="0"/>
        </a:defRPr>
      </a:lvl5pPr>
      <a:lvl6pPr marL="457200" algn="l" rtl="0" fontAlgn="base">
        <a:spcBef>
          <a:spcPct val="0"/>
        </a:spcBef>
        <a:spcAft>
          <a:spcPct val="0"/>
        </a:spcAft>
        <a:defRPr b="1">
          <a:solidFill>
            <a:srgbClr val="313C5C"/>
          </a:solidFill>
          <a:latin typeface="Arial" charset="0"/>
        </a:defRPr>
      </a:lvl6pPr>
      <a:lvl7pPr marL="914400" algn="l" rtl="0" fontAlgn="base">
        <a:spcBef>
          <a:spcPct val="0"/>
        </a:spcBef>
        <a:spcAft>
          <a:spcPct val="0"/>
        </a:spcAft>
        <a:defRPr b="1">
          <a:solidFill>
            <a:srgbClr val="313C5C"/>
          </a:solidFill>
          <a:latin typeface="Arial" charset="0"/>
        </a:defRPr>
      </a:lvl7pPr>
      <a:lvl8pPr marL="1371600" algn="l" rtl="0" fontAlgn="base">
        <a:spcBef>
          <a:spcPct val="0"/>
        </a:spcBef>
        <a:spcAft>
          <a:spcPct val="0"/>
        </a:spcAft>
        <a:defRPr b="1">
          <a:solidFill>
            <a:srgbClr val="313C5C"/>
          </a:solidFill>
          <a:latin typeface="Arial" charset="0"/>
        </a:defRPr>
      </a:lvl8pPr>
      <a:lvl9pPr marL="1828800" algn="l" rtl="0" fontAlgn="base">
        <a:spcBef>
          <a:spcPct val="0"/>
        </a:spcBef>
        <a:spcAft>
          <a:spcPct val="0"/>
        </a:spcAft>
        <a:defRPr b="1">
          <a:solidFill>
            <a:srgbClr val="313C5C"/>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cadeco.com.uy/prensa.htm"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 altLang="es-ES" sz="2400" dirty="0"/>
              <a:t>Asamblea anual ordinaria</a:t>
            </a:r>
          </a:p>
        </p:txBody>
      </p:sp>
      <p:sp>
        <p:nvSpPr>
          <p:cNvPr id="3075" name="Rectangle 3"/>
          <p:cNvSpPr>
            <a:spLocks noGrp="1" noChangeArrowheads="1"/>
          </p:cNvSpPr>
          <p:nvPr>
            <p:ph type="subTitle" idx="1"/>
          </p:nvPr>
        </p:nvSpPr>
        <p:spPr/>
        <p:txBody>
          <a:bodyPr/>
          <a:lstStyle/>
          <a:p>
            <a:pPr eaLnBrk="1" hangingPunct="1"/>
            <a:r>
              <a:rPr lang="es-ES" altLang="es-ES" dirty="0"/>
              <a:t>Actividades 2021 y planificación 2022</a:t>
            </a:r>
          </a:p>
        </p:txBody>
      </p:sp>
      <p:sp>
        <p:nvSpPr>
          <p:cNvPr id="2" name="1 CuadroTexto"/>
          <p:cNvSpPr txBox="1"/>
          <p:nvPr/>
        </p:nvSpPr>
        <p:spPr>
          <a:xfrm>
            <a:off x="7668344" y="6308725"/>
            <a:ext cx="1186543" cy="338554"/>
          </a:xfrm>
          <a:prstGeom prst="rect">
            <a:avLst/>
          </a:prstGeom>
          <a:noFill/>
        </p:spPr>
        <p:txBody>
          <a:bodyPr wrap="none">
            <a:spAutoFit/>
          </a:bodyPr>
          <a:lstStyle/>
          <a:p>
            <a:pPr>
              <a:defRPr/>
            </a:pPr>
            <a:r>
              <a:rPr lang="es-ES" sz="1600" b="0" dirty="0">
                <a:solidFill>
                  <a:schemeClr val="bg1"/>
                </a:solidFill>
                <a:latin typeface="+mn-lt"/>
              </a:rPr>
              <a:t>Junio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48385" y="2060848"/>
            <a:ext cx="6120681" cy="581868"/>
          </a:xfrm>
        </p:spPr>
        <p:txBody>
          <a:bodyPr/>
          <a:lstStyle/>
          <a:p>
            <a:r>
              <a:rPr lang="es-ES" altLang="es-ES" dirty="0"/>
              <a:t>Bienvenida a nuevos Académicos de Número:  </a:t>
            </a:r>
            <a:br>
              <a:rPr lang="es-ES" altLang="es-ES" dirty="0"/>
            </a:br>
            <a:r>
              <a:rPr lang="es-ES" altLang="es-ES" dirty="0"/>
              <a:t/>
            </a:r>
            <a:br>
              <a:rPr lang="es-ES" altLang="es-ES" dirty="0"/>
            </a:br>
            <a:r>
              <a:rPr lang="es-ES" altLang="es-ES" dirty="0"/>
              <a:t/>
            </a:r>
            <a:br>
              <a:rPr lang="es-ES" altLang="es-ES" dirty="0"/>
            </a:br>
            <a:endParaRPr lang="es-ES" altLang="es-ES" dirty="0"/>
          </a:p>
        </p:txBody>
      </p:sp>
      <p:sp>
        <p:nvSpPr>
          <p:cNvPr id="2" name="AutoShape 4" descr="Alejandro Cavallo on Twitter: &quot;Felicitaciones @ObservadorUY po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7" descr="Adolfo Garcé | Universidad de la República - Academia.ed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CuadroTexto 3">
            <a:extLst>
              <a:ext uri="{FF2B5EF4-FFF2-40B4-BE49-F238E27FC236}">
                <a16:creationId xmlns:a16="http://schemas.microsoft.com/office/drawing/2014/main" xmlns="" id="{D378F345-3580-4B20-85E6-C10A182EC43F}"/>
              </a:ext>
            </a:extLst>
          </p:cNvPr>
          <p:cNvSpPr txBox="1"/>
          <p:nvPr/>
        </p:nvSpPr>
        <p:spPr>
          <a:xfrm>
            <a:off x="1115616" y="2675937"/>
            <a:ext cx="4586808" cy="978729"/>
          </a:xfrm>
          <a:prstGeom prst="rect">
            <a:avLst/>
          </a:prstGeom>
          <a:noFill/>
        </p:spPr>
        <p:txBody>
          <a:bodyPr wrap="square" rtlCol="0">
            <a:spAutoFit/>
          </a:bodyPr>
          <a:lstStyle/>
          <a:p>
            <a:pPr marL="342900" indent="-342900" eaLnBrk="0" hangingPunct="0">
              <a:spcBef>
                <a:spcPct val="20000"/>
              </a:spcBef>
              <a:buChar char="•"/>
            </a:pPr>
            <a:r>
              <a:rPr lang="es-ES" altLang="es-ES" sz="1800" b="0" dirty="0">
                <a:latin typeface="+mn-lt"/>
              </a:rPr>
              <a:t>Gonzalo Pérez del Castillo</a:t>
            </a:r>
          </a:p>
          <a:p>
            <a:pPr marL="342900" indent="-342900" eaLnBrk="0" hangingPunct="0">
              <a:spcBef>
                <a:spcPct val="20000"/>
              </a:spcBef>
              <a:buChar char="•"/>
            </a:pPr>
            <a:r>
              <a:rPr lang="es-ES" altLang="es-ES" sz="1800" b="0" dirty="0">
                <a:latin typeface="+mn-lt"/>
              </a:rPr>
              <a:t>Tomás Teijeiro</a:t>
            </a:r>
            <a:br>
              <a:rPr lang="es-ES" altLang="es-ES" sz="1800" b="0" dirty="0">
                <a:latin typeface="+mn-lt"/>
              </a:rPr>
            </a:br>
            <a:endParaRPr lang="es-ES" sz="1800" b="0" dirty="0">
              <a:latin typeface="+mn-lt"/>
            </a:endParaRPr>
          </a:p>
        </p:txBody>
      </p:sp>
    </p:spTree>
    <p:extLst>
      <p:ext uri="{BB962C8B-B14F-4D97-AF65-F5344CB8AC3E}">
        <p14:creationId xmlns:p14="http://schemas.microsoft.com/office/powerpoint/2010/main" xmlns="" val="361207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sz="2000" dirty="0">
              <a:solidFill>
                <a:srgbClr val="5F5F5F"/>
              </a:solidFill>
            </a:endParaRPr>
          </a:p>
          <a:p>
            <a:endParaRPr lang="en-GB" sz="2000" dirty="0">
              <a:solidFill>
                <a:srgbClr val="5F5F5F"/>
              </a:solidFill>
            </a:endParaRPr>
          </a:p>
        </p:txBody>
      </p:sp>
      <p:sp>
        <p:nvSpPr>
          <p:cNvPr id="4" name="1 Título"/>
          <p:cNvSpPr>
            <a:spLocks noGrp="1"/>
          </p:cNvSpPr>
          <p:nvPr>
            <p:ph type="title"/>
          </p:nvPr>
        </p:nvSpPr>
        <p:spPr>
          <a:xfrm>
            <a:off x="323528" y="1556792"/>
            <a:ext cx="6336705" cy="869900"/>
          </a:xfrm>
        </p:spPr>
        <p:txBody>
          <a:bodyPr/>
          <a:lstStyle/>
          <a:p>
            <a:r>
              <a:rPr lang="es-ES" altLang="es-ES" dirty="0"/>
              <a:t>Bienvenida a nuevos Académicos Supernumerarios: </a:t>
            </a:r>
          </a:p>
        </p:txBody>
      </p:sp>
      <p:sp>
        <p:nvSpPr>
          <p:cNvPr id="2" name="CuadroTexto 1">
            <a:extLst>
              <a:ext uri="{FF2B5EF4-FFF2-40B4-BE49-F238E27FC236}">
                <a16:creationId xmlns:a16="http://schemas.microsoft.com/office/drawing/2014/main" xmlns="" id="{DE06C876-8BBF-4297-8517-EC4012A29464}"/>
              </a:ext>
            </a:extLst>
          </p:cNvPr>
          <p:cNvSpPr txBox="1"/>
          <p:nvPr/>
        </p:nvSpPr>
        <p:spPr>
          <a:xfrm>
            <a:off x="1043608" y="2636912"/>
            <a:ext cx="5162872" cy="1311128"/>
          </a:xfrm>
          <a:prstGeom prst="rect">
            <a:avLst/>
          </a:prstGeom>
          <a:noFill/>
        </p:spPr>
        <p:txBody>
          <a:bodyPr wrap="square" rtlCol="0">
            <a:spAutoFit/>
          </a:bodyPr>
          <a:lstStyle/>
          <a:p>
            <a:pPr marL="342900" indent="-342900" eaLnBrk="0" hangingPunct="0">
              <a:spcBef>
                <a:spcPct val="20000"/>
              </a:spcBef>
              <a:buChar char="•"/>
            </a:pPr>
            <a:r>
              <a:rPr lang="es-ES" sz="1800" b="0" dirty="0">
                <a:latin typeface="+mn-lt"/>
              </a:rPr>
              <a:t>Mathías Loira</a:t>
            </a:r>
          </a:p>
          <a:p>
            <a:pPr marL="342900" indent="-342900" eaLnBrk="0" hangingPunct="0">
              <a:spcBef>
                <a:spcPct val="20000"/>
              </a:spcBef>
              <a:buChar char="•"/>
            </a:pPr>
            <a:r>
              <a:rPr lang="es-ES" sz="1800" b="0" dirty="0">
                <a:latin typeface="+mn-lt"/>
              </a:rPr>
              <a:t>Victoria Martini</a:t>
            </a:r>
          </a:p>
          <a:p>
            <a:pPr marL="342900" indent="-342900" eaLnBrk="0" hangingPunct="0">
              <a:spcBef>
                <a:spcPct val="20000"/>
              </a:spcBef>
              <a:buChar char="•"/>
            </a:pPr>
            <a:r>
              <a:rPr lang="es-ES" sz="1800" b="0" dirty="0">
                <a:latin typeface="+mn-lt"/>
              </a:rPr>
              <a:t>Felipe Bravo</a:t>
            </a:r>
            <a:br>
              <a:rPr lang="es-ES" sz="1800" b="0" dirty="0">
                <a:latin typeface="+mn-lt"/>
              </a:rPr>
            </a:br>
            <a:endParaRPr lang="es-ES" sz="1800" b="0" dirty="0">
              <a:latin typeface="+mn-lt"/>
            </a:endParaRPr>
          </a:p>
        </p:txBody>
      </p:sp>
    </p:spTree>
    <p:extLst>
      <p:ext uri="{BB962C8B-B14F-4D97-AF65-F5344CB8AC3E}">
        <p14:creationId xmlns:p14="http://schemas.microsoft.com/office/powerpoint/2010/main" xmlns="" val="248685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14312" y="1556792"/>
            <a:ext cx="8929688" cy="365125"/>
          </a:xfrm>
        </p:spPr>
        <p:txBody>
          <a:bodyPr/>
          <a:lstStyle/>
          <a:p>
            <a:r>
              <a:rPr lang="en-GB" dirty="0"/>
              <a:t/>
            </a:r>
            <a:br>
              <a:rPr lang="en-GB" dirty="0"/>
            </a:br>
            <a:r>
              <a:rPr lang="en-GB" dirty="0"/>
              <a:t>2. </a:t>
            </a:r>
            <a:r>
              <a:rPr lang="en-GB" dirty="0" err="1"/>
              <a:t>Ciclo</a:t>
            </a:r>
            <a:r>
              <a:rPr lang="en-GB" dirty="0"/>
              <a:t> 2021</a:t>
            </a:r>
            <a:br>
              <a:rPr lang="en-GB" dirty="0"/>
            </a:br>
            <a:r>
              <a:rPr lang="en-GB" dirty="0" err="1"/>
              <a:t>Febrero</a:t>
            </a:r>
            <a:r>
              <a:rPr lang="en-GB" dirty="0"/>
              <a:t/>
            </a:r>
            <a:br>
              <a:rPr lang="en-GB" dirty="0"/>
            </a:br>
            <a:endParaRPr lang="en-GB" dirty="0"/>
          </a:p>
        </p:txBody>
      </p:sp>
      <p:pic>
        <p:nvPicPr>
          <p:cNvPr id="7" name="6 Marcador de contenido" descr="2021_uslatam_invitacion.jpg"/>
          <p:cNvPicPr>
            <a:picLocks noGrp="1" noChangeAspect="1"/>
          </p:cNvPicPr>
          <p:nvPr>
            <p:ph idx="1"/>
          </p:nvPr>
        </p:nvPicPr>
        <p:blipFill>
          <a:blip r:embed="rId2" cstate="print"/>
          <a:stretch>
            <a:fillRect/>
          </a:stretch>
        </p:blipFill>
        <p:spPr>
          <a:xfrm>
            <a:off x="950976" y="2328354"/>
            <a:ext cx="7242048" cy="3785616"/>
          </a:xfrm>
        </p:spPr>
      </p:pic>
    </p:spTree>
    <p:extLst>
      <p:ext uri="{BB962C8B-B14F-4D97-AF65-F5344CB8AC3E}">
        <p14:creationId xmlns:p14="http://schemas.microsoft.com/office/powerpoint/2010/main" xmlns="" val="213843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stretch>
            <a:fillRect/>
          </a:stretch>
        </p:blipFill>
        <p:spPr>
          <a:xfrm>
            <a:off x="2771800" y="2382708"/>
            <a:ext cx="6158323" cy="3217723"/>
          </a:xfrm>
        </p:spPr>
      </p:pic>
      <p:sp>
        <p:nvSpPr>
          <p:cNvPr id="5" name="1 Título"/>
          <p:cNvSpPr>
            <a:spLocks noGrp="1"/>
          </p:cNvSpPr>
          <p:nvPr>
            <p:ph type="title"/>
          </p:nvPr>
        </p:nvSpPr>
        <p:spPr/>
        <p:txBody>
          <a:bodyPr/>
          <a:lstStyle/>
          <a:p>
            <a:r>
              <a:rPr lang="en-GB" dirty="0" err="1"/>
              <a:t>Marzo</a:t>
            </a:r>
            <a:endParaRPr lang="en-GB" dirty="0"/>
          </a:p>
        </p:txBody>
      </p:sp>
    </p:spTree>
    <p:extLst>
      <p:ext uri="{BB962C8B-B14F-4D97-AF65-F5344CB8AC3E}">
        <p14:creationId xmlns:p14="http://schemas.microsoft.com/office/powerpoint/2010/main" xmlns="" val="132091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Abril</a:t>
            </a:r>
            <a:endParaRPr lang="en-GB" dirty="0"/>
          </a:p>
        </p:txBody>
      </p:sp>
      <p:pic>
        <p:nvPicPr>
          <p:cNvPr id="5" name="4 Imagen"/>
          <p:cNvPicPr>
            <a:picLocks noChangeAspect="1"/>
          </p:cNvPicPr>
          <p:nvPr/>
        </p:nvPicPr>
        <p:blipFill>
          <a:blip r:embed="rId2" cstate="print"/>
          <a:stretch>
            <a:fillRect/>
          </a:stretch>
        </p:blipFill>
        <p:spPr>
          <a:xfrm>
            <a:off x="1700426" y="1484784"/>
            <a:ext cx="7224555" cy="3776472"/>
          </a:xfrm>
          <a:prstGeom prst="rect">
            <a:avLst/>
          </a:prstGeom>
        </p:spPr>
      </p:pic>
    </p:spTree>
    <p:extLst>
      <p:ext uri="{BB962C8B-B14F-4D97-AF65-F5344CB8AC3E}">
        <p14:creationId xmlns:p14="http://schemas.microsoft.com/office/powerpoint/2010/main" xmlns="" val="16241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tretch>
            <a:fillRect/>
          </a:stretch>
        </p:blipFill>
        <p:spPr bwMode="auto">
          <a:xfrm>
            <a:off x="2555775" y="1556791"/>
            <a:ext cx="4699409" cy="4248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1 Título"/>
          <p:cNvSpPr>
            <a:spLocks noGrp="1"/>
          </p:cNvSpPr>
          <p:nvPr>
            <p:ph type="title"/>
          </p:nvPr>
        </p:nvSpPr>
        <p:spPr>
          <a:xfrm>
            <a:off x="-37208" y="1551707"/>
            <a:ext cx="8929688" cy="365125"/>
          </a:xfrm>
        </p:spPr>
        <p:txBody>
          <a:bodyPr/>
          <a:lstStyle/>
          <a:p>
            <a:r>
              <a:rPr lang="en-GB" dirty="0" err="1"/>
              <a:t>Junio</a:t>
            </a:r>
            <a:endParaRPr lang="en-GB" dirty="0"/>
          </a:p>
        </p:txBody>
      </p:sp>
    </p:spTree>
    <p:extLst>
      <p:ext uri="{BB962C8B-B14F-4D97-AF65-F5344CB8AC3E}">
        <p14:creationId xmlns:p14="http://schemas.microsoft.com/office/powerpoint/2010/main" xmlns="" val="80170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1500139"/>
            <a:ext cx="8929688" cy="365125"/>
          </a:xfrm>
        </p:spPr>
        <p:txBody>
          <a:bodyPr/>
          <a:lstStyle/>
          <a:p>
            <a:r>
              <a:rPr lang="en-GB" dirty="0"/>
              <a:t>Julio</a:t>
            </a:r>
          </a:p>
        </p:txBody>
      </p:sp>
      <p:pic>
        <p:nvPicPr>
          <p:cNvPr id="5122" name="Picture 2" descr="P:\Personal importante\MDBSBC\personal laboral\academia\Ciclo 2020\f -g-h Propuestas Sub30 y Seniors\2020_desempeno_fiscal_invitacion.jpg"/>
          <p:cNvPicPr>
            <a:picLocks noChangeAspect="1" noChangeArrowheads="1"/>
          </p:cNvPicPr>
          <p:nvPr/>
        </p:nvPicPr>
        <p:blipFill>
          <a:blip r:embed="rId2" cstate="print"/>
          <a:stretch>
            <a:fillRect/>
          </a:stretch>
        </p:blipFill>
        <p:spPr bwMode="auto">
          <a:xfrm>
            <a:off x="1259632" y="2204865"/>
            <a:ext cx="6408712" cy="3600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Julio</a:t>
            </a:r>
          </a:p>
        </p:txBody>
      </p:sp>
      <p:pic>
        <p:nvPicPr>
          <p:cNvPr id="4" name="3 Marcador de contenido" descr="2021_dmc_invitacion.jpg"/>
          <p:cNvPicPr>
            <a:picLocks noGrp="1" noChangeAspect="1"/>
          </p:cNvPicPr>
          <p:nvPr>
            <p:ph idx="1"/>
          </p:nvPr>
        </p:nvPicPr>
        <p:blipFill>
          <a:blip r:embed="rId2" cstate="print"/>
          <a:stretch>
            <a:fillRect/>
          </a:stretch>
        </p:blipFill>
        <p:spPr>
          <a:xfrm>
            <a:off x="914400" y="2310066"/>
            <a:ext cx="7315200" cy="382219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Agosto</a:t>
            </a:r>
          </a:p>
        </p:txBody>
      </p:sp>
      <p:pic>
        <p:nvPicPr>
          <p:cNvPr id="6146" name="Picture 2"/>
          <p:cNvPicPr>
            <a:picLocks noChangeAspect="1" noChangeArrowheads="1"/>
          </p:cNvPicPr>
          <p:nvPr/>
        </p:nvPicPr>
        <p:blipFill>
          <a:blip r:embed="rId2" cstate="print"/>
          <a:stretch>
            <a:fillRect/>
          </a:stretch>
        </p:blipFill>
        <p:spPr bwMode="auto">
          <a:xfrm>
            <a:off x="1475656" y="1465461"/>
            <a:ext cx="7543800" cy="3943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Primer Seminario Inter Academias</a:t>
            </a:r>
          </a:p>
        </p:txBody>
      </p:sp>
      <p:pic>
        <p:nvPicPr>
          <p:cNvPr id="4" name="3 Marcador de contenido" descr="2021_interacademias_economia_ingenieria.jpg"/>
          <p:cNvPicPr>
            <a:picLocks noGrp="1" noChangeAspect="1"/>
          </p:cNvPicPr>
          <p:nvPr>
            <p:ph idx="1"/>
          </p:nvPr>
        </p:nvPicPr>
        <p:blipFill>
          <a:blip r:embed="rId2" cstate="print"/>
          <a:stretch>
            <a:fillRect/>
          </a:stretch>
        </p:blipFill>
        <p:spPr>
          <a:xfrm>
            <a:off x="1310183" y="2133600"/>
            <a:ext cx="6523633" cy="41751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 altLang="es-ES" dirty="0"/>
              <a:t>Agenda.</a:t>
            </a:r>
          </a:p>
        </p:txBody>
      </p:sp>
      <p:sp>
        <p:nvSpPr>
          <p:cNvPr id="5123" name="Rectangle 3"/>
          <p:cNvSpPr>
            <a:spLocks noGrp="1" noChangeArrowheads="1"/>
          </p:cNvSpPr>
          <p:nvPr>
            <p:ph type="body" idx="1"/>
          </p:nvPr>
        </p:nvSpPr>
        <p:spPr>
          <a:xfrm>
            <a:off x="457200" y="2062163"/>
            <a:ext cx="8229600" cy="4175125"/>
          </a:xfrm>
        </p:spPr>
        <p:txBody>
          <a:bodyPr/>
          <a:lstStyle/>
          <a:p>
            <a:pPr eaLnBrk="1" hangingPunct="1">
              <a:buFont typeface="+mj-lt"/>
              <a:buAutoNum type="arabicPeriod"/>
            </a:pPr>
            <a:r>
              <a:rPr lang="es-ES" altLang="es-ES" sz="1600" dirty="0">
                <a:solidFill>
                  <a:srgbClr val="5F5F5F"/>
                </a:solidFill>
              </a:rPr>
              <a:t>Institucional.</a:t>
            </a:r>
          </a:p>
          <a:p>
            <a:pPr eaLnBrk="1" hangingPunct="1">
              <a:buFont typeface="+mj-lt"/>
              <a:buAutoNum type="arabicPeriod"/>
            </a:pPr>
            <a:r>
              <a:rPr lang="es-ES" altLang="es-ES" sz="1600" dirty="0">
                <a:solidFill>
                  <a:srgbClr val="5F5F5F"/>
                </a:solidFill>
              </a:rPr>
              <a:t>Ciclo y Premio Academia 2021.</a:t>
            </a:r>
          </a:p>
          <a:p>
            <a:pPr eaLnBrk="1" hangingPunct="1">
              <a:buFont typeface="+mj-lt"/>
              <a:buAutoNum type="arabicPeriod"/>
            </a:pPr>
            <a:r>
              <a:rPr lang="es-ES" altLang="es-ES" sz="1600" dirty="0">
                <a:solidFill>
                  <a:srgbClr val="5F5F5F"/>
                </a:solidFill>
              </a:rPr>
              <a:t>Medios y Redes sociales.</a:t>
            </a:r>
          </a:p>
          <a:p>
            <a:pPr eaLnBrk="1" hangingPunct="1">
              <a:buFont typeface="+mj-lt"/>
              <a:buAutoNum type="arabicPeriod"/>
            </a:pPr>
            <a:r>
              <a:rPr lang="es-ES" altLang="es-ES" sz="1600" dirty="0">
                <a:solidFill>
                  <a:srgbClr val="5F5F5F"/>
                </a:solidFill>
              </a:rPr>
              <a:t>Resultados 2021.</a:t>
            </a:r>
          </a:p>
          <a:p>
            <a:pPr eaLnBrk="1" hangingPunct="1">
              <a:buFont typeface="+mj-lt"/>
              <a:buAutoNum type="arabicPeriod"/>
            </a:pPr>
            <a:r>
              <a:rPr lang="es-ES" altLang="es-ES" sz="1600" dirty="0">
                <a:solidFill>
                  <a:srgbClr val="5F5F5F"/>
                </a:solidFill>
              </a:rPr>
              <a:t>Ciclo y Premio Academia 2022.</a:t>
            </a:r>
          </a:p>
          <a:p>
            <a:pPr eaLnBrk="1" hangingPunct="1">
              <a:buFont typeface="+mj-lt"/>
              <a:buAutoNum type="arabicPeriod"/>
            </a:pPr>
            <a:r>
              <a:rPr lang="es-ES" altLang="es-ES" sz="1600" dirty="0">
                <a:solidFill>
                  <a:srgbClr val="5F5F5F"/>
                </a:solidFill>
              </a:rPr>
              <a:t>Actividades previstas 2022.</a:t>
            </a:r>
          </a:p>
          <a:p>
            <a:pPr eaLnBrk="1" hangingPunct="1">
              <a:buFont typeface="+mj-lt"/>
              <a:buAutoNum type="arabicPeriod"/>
            </a:pPr>
            <a:r>
              <a:rPr lang="es-ES" altLang="es-ES" sz="1600" dirty="0">
                <a:solidFill>
                  <a:srgbClr val="5F5F5F"/>
                </a:solidFill>
              </a:rPr>
              <a:t>Pharos  – 2021 – 2022.</a:t>
            </a:r>
          </a:p>
          <a:p>
            <a:pPr eaLnBrk="1" hangingPunct="1">
              <a:buFont typeface="+mj-lt"/>
              <a:buAutoNum type="arabicPeriod"/>
            </a:pPr>
            <a:endParaRPr lang="es-ES" altLang="es-ES" sz="1600" dirty="0">
              <a:solidFill>
                <a:srgbClr val="5F5F5F"/>
              </a:solidFill>
            </a:endParaRPr>
          </a:p>
          <a:p>
            <a:pPr eaLnBrk="1" hangingPunct="1"/>
            <a:endParaRPr lang="es-ES" altLang="es-ES" sz="1600" dirty="0">
              <a:solidFill>
                <a:srgbClr val="5F5F5F"/>
              </a:solidFill>
            </a:endParaRPr>
          </a:p>
        </p:txBody>
      </p:sp>
    </p:spTree>
    <p:extLst>
      <p:ext uri="{BB962C8B-B14F-4D97-AF65-F5344CB8AC3E}">
        <p14:creationId xmlns:p14="http://schemas.microsoft.com/office/powerpoint/2010/main" xmlns="" val="313948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Septiembre</a:t>
            </a:r>
          </a:p>
        </p:txBody>
      </p:sp>
      <p:pic>
        <p:nvPicPr>
          <p:cNvPr id="4" name="3 Marcador de contenido" descr="2021_accion_humana_invitacion.jpg"/>
          <p:cNvPicPr>
            <a:picLocks noGrp="1" noChangeAspect="1"/>
          </p:cNvPicPr>
          <p:nvPr>
            <p:ph idx="1"/>
          </p:nvPr>
        </p:nvPicPr>
        <p:blipFill>
          <a:blip r:embed="rId2" cstate="print"/>
          <a:stretch>
            <a:fillRect/>
          </a:stretch>
        </p:blipFill>
        <p:spPr>
          <a:xfrm>
            <a:off x="950976" y="2328354"/>
            <a:ext cx="7242048" cy="378561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Noviembre</a:t>
            </a:r>
          </a:p>
        </p:txBody>
      </p:sp>
      <p:pic>
        <p:nvPicPr>
          <p:cNvPr id="4" name="3 Marcador de contenido" descr="2021_medidas_clave_invitacion.jpg"/>
          <p:cNvPicPr>
            <a:picLocks noGrp="1" noChangeAspect="1"/>
          </p:cNvPicPr>
          <p:nvPr>
            <p:ph idx="1"/>
          </p:nvPr>
        </p:nvPicPr>
        <p:blipFill>
          <a:blip r:embed="rId2" cstate="print"/>
          <a:stretch>
            <a:fillRect/>
          </a:stretch>
        </p:blipFill>
        <p:spPr>
          <a:xfrm>
            <a:off x="950976" y="2328354"/>
            <a:ext cx="7242048" cy="378561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Noviembre.</a:t>
            </a:r>
          </a:p>
        </p:txBody>
      </p:sp>
      <p:pic>
        <p:nvPicPr>
          <p:cNvPr id="8194" name="Picture 2"/>
          <p:cNvPicPr>
            <a:picLocks noChangeAspect="1" noChangeArrowheads="1"/>
          </p:cNvPicPr>
          <p:nvPr/>
        </p:nvPicPr>
        <p:blipFill>
          <a:blip r:embed="rId2" cstate="print"/>
          <a:stretch>
            <a:fillRect/>
          </a:stretch>
        </p:blipFill>
        <p:spPr bwMode="auto">
          <a:xfrm>
            <a:off x="1403648" y="1916832"/>
            <a:ext cx="7543800" cy="3943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3973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Premio Academia Nacional de Economía 2021</a:t>
            </a:r>
          </a:p>
        </p:txBody>
      </p:sp>
      <p:pic>
        <p:nvPicPr>
          <p:cNvPr id="4" name="3 Marcador de contenido" descr="2021_premio_afiche.jpg"/>
          <p:cNvPicPr>
            <a:picLocks noGrp="1" noChangeAspect="1"/>
          </p:cNvPicPr>
          <p:nvPr>
            <p:ph idx="1"/>
          </p:nvPr>
        </p:nvPicPr>
        <p:blipFill>
          <a:blip r:embed="rId3" cstate="print"/>
          <a:stretch>
            <a:fillRect/>
          </a:stretch>
        </p:blipFill>
        <p:spPr>
          <a:xfrm>
            <a:off x="899592" y="2060848"/>
            <a:ext cx="2953026" cy="4175125"/>
          </a:xfrm>
        </p:spPr>
      </p:pic>
      <p:sp>
        <p:nvSpPr>
          <p:cNvPr id="8" name="CuadroTexto 7">
            <a:extLst>
              <a:ext uri="{FF2B5EF4-FFF2-40B4-BE49-F238E27FC236}">
                <a16:creationId xmlns:a16="http://schemas.microsoft.com/office/drawing/2014/main" xmlns="" id="{2D4B0FDB-11FB-4631-86B9-25BD26EFC361}"/>
              </a:ext>
            </a:extLst>
          </p:cNvPr>
          <p:cNvSpPr txBox="1"/>
          <p:nvPr/>
        </p:nvSpPr>
        <p:spPr>
          <a:xfrm>
            <a:off x="4211960" y="2492896"/>
            <a:ext cx="4824536" cy="2554545"/>
          </a:xfrm>
          <a:prstGeom prst="rect">
            <a:avLst/>
          </a:prstGeom>
          <a:noFill/>
        </p:spPr>
        <p:txBody>
          <a:bodyPr wrap="square" rtlCol="0">
            <a:spAutoFit/>
          </a:bodyPr>
          <a:lstStyle/>
          <a:p>
            <a:pPr marL="285750" indent="-285750">
              <a:buFont typeface="Arial" panose="020B0604020202020204" pitchFamily="34" charset="0"/>
              <a:buChar char="•"/>
            </a:pPr>
            <a:r>
              <a:rPr lang="es-ES" sz="1600" b="0" dirty="0">
                <a:solidFill>
                  <a:schemeClr val="tx1">
                    <a:lumMod val="75000"/>
                    <a:lumOff val="25000"/>
                  </a:schemeClr>
                </a:solidFill>
                <a:latin typeface="+mn-lt"/>
              </a:rPr>
              <a:t>Primer Premio: Mathías Loira. Inserción internacional tras una pandemia sin precedentes.</a:t>
            </a:r>
          </a:p>
          <a:p>
            <a:pPr marL="285750" indent="-285750">
              <a:buFont typeface="Arial" panose="020B0604020202020204" pitchFamily="34" charset="0"/>
              <a:buChar char="•"/>
            </a:pPr>
            <a:r>
              <a:rPr lang="es-ES" sz="1600" b="0" dirty="0">
                <a:solidFill>
                  <a:schemeClr val="tx1">
                    <a:lumMod val="75000"/>
                    <a:lumOff val="25000"/>
                  </a:schemeClr>
                </a:solidFill>
                <a:latin typeface="+mn-lt"/>
              </a:rPr>
              <a:t>Segundo Premio: Victoria Martini. Apertura comercial e innovación como motores de desarrollo de Uruguay.</a:t>
            </a:r>
          </a:p>
          <a:p>
            <a:pPr marL="285750" indent="-285750">
              <a:buFont typeface="Arial" panose="020B0604020202020204" pitchFamily="34" charset="0"/>
              <a:buChar char="•"/>
            </a:pPr>
            <a:r>
              <a:rPr lang="es-ES" sz="1600" b="0" dirty="0">
                <a:solidFill>
                  <a:schemeClr val="tx1">
                    <a:lumMod val="75000"/>
                    <a:lumOff val="25000"/>
                  </a:schemeClr>
                </a:solidFill>
                <a:latin typeface="+mn-lt"/>
              </a:rPr>
              <a:t>Tercer Premio: Felipe Bravo. La inserción en Uruguay y las posibilidades que ofrece el comercio de bienes y servicios para promover un debate más allá del Mercosur.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t>3. </a:t>
            </a:r>
            <a:r>
              <a:rPr lang="en-GB" dirty="0" err="1"/>
              <a:t>Medios</a:t>
            </a:r>
            <a:r>
              <a:rPr lang="en-GB" dirty="0"/>
              <a:t> y </a:t>
            </a:r>
            <a:r>
              <a:rPr lang="en-GB" dirty="0" err="1"/>
              <a:t>Redes</a:t>
            </a:r>
            <a:r>
              <a:rPr lang="en-GB" dirty="0"/>
              <a:t> </a:t>
            </a:r>
            <a:r>
              <a:rPr lang="en-GB" dirty="0" err="1"/>
              <a:t>sociales</a:t>
            </a:r>
            <a:endParaRPr lang="en-GB" dirty="0"/>
          </a:p>
        </p:txBody>
      </p:sp>
      <p:sp>
        <p:nvSpPr>
          <p:cNvPr id="3" name="2 Marcador de contenido"/>
          <p:cNvSpPr>
            <a:spLocks noGrp="1"/>
          </p:cNvSpPr>
          <p:nvPr>
            <p:ph idx="1"/>
          </p:nvPr>
        </p:nvSpPr>
        <p:spPr>
          <a:xfrm>
            <a:off x="457200" y="1963628"/>
            <a:ext cx="8229600" cy="4175125"/>
          </a:xfrm>
        </p:spPr>
        <p:txBody>
          <a:bodyPr/>
          <a:lstStyle/>
          <a:p>
            <a:r>
              <a:rPr lang="es-ES" b="1" dirty="0">
                <a:solidFill>
                  <a:schemeClr val="tx1">
                    <a:lumMod val="75000"/>
                    <a:lumOff val="25000"/>
                  </a:schemeClr>
                </a:solidFill>
              </a:rPr>
              <a:t>El Observador</a:t>
            </a:r>
            <a:r>
              <a:rPr lang="es-ES" dirty="0">
                <a:solidFill>
                  <a:schemeClr val="tx1">
                    <a:lumMod val="75000"/>
                    <a:lumOff val="25000"/>
                  </a:schemeClr>
                </a:solidFill>
              </a:rPr>
              <a:t>. Segundos jueves de cada mes.</a:t>
            </a:r>
            <a:r>
              <a:rPr lang="es-ES" dirty="0"/>
              <a:t> </a:t>
            </a:r>
            <a:r>
              <a:rPr lang="es-ES" dirty="0">
                <a:hlinkClick r:id="rId3"/>
              </a:rPr>
              <a:t>http://www.acadeco.com.uy/prensa.htm</a:t>
            </a:r>
            <a:endParaRPr lang="es-ES" dirty="0"/>
          </a:p>
          <a:p>
            <a:r>
              <a:rPr lang="es-ES" b="1" dirty="0">
                <a:solidFill>
                  <a:schemeClr val="tx1">
                    <a:lumMod val="75000"/>
                    <a:lumOff val="25000"/>
                  </a:schemeClr>
                </a:solidFill>
              </a:rPr>
              <a:t>Redes sociales</a:t>
            </a:r>
            <a:r>
              <a:rPr lang="es-ES" dirty="0">
                <a:solidFill>
                  <a:schemeClr val="tx1">
                    <a:lumMod val="75000"/>
                    <a:lumOff val="25000"/>
                  </a:schemeClr>
                </a:solidFill>
              </a:rPr>
              <a:t>:</a:t>
            </a:r>
          </a:p>
          <a:p>
            <a:pPr>
              <a:buNone/>
            </a:pPr>
            <a:endParaRPr lang="es-ES" dirty="0">
              <a:solidFill>
                <a:schemeClr val="tx1">
                  <a:lumMod val="75000"/>
                  <a:lumOff val="25000"/>
                </a:schemeClr>
              </a:solidFill>
            </a:endParaRPr>
          </a:p>
          <a:p>
            <a:endParaRPr lang="es-ES" dirty="0">
              <a:solidFill>
                <a:schemeClr val="tx1">
                  <a:lumMod val="75000"/>
                  <a:lumOff val="25000"/>
                </a:schemeClr>
              </a:solidFill>
            </a:endParaRPr>
          </a:p>
          <a:p>
            <a:endParaRPr lang="es-ES" dirty="0">
              <a:solidFill>
                <a:schemeClr val="tx1">
                  <a:lumMod val="75000"/>
                  <a:lumOff val="25000"/>
                </a:schemeClr>
              </a:solidFill>
            </a:endParaRPr>
          </a:p>
        </p:txBody>
      </p:sp>
      <p:pic>
        <p:nvPicPr>
          <p:cNvPr id="5"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6605" y="5712142"/>
            <a:ext cx="61595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7 CuadroTexto"/>
          <p:cNvSpPr txBox="1"/>
          <p:nvPr/>
        </p:nvSpPr>
        <p:spPr>
          <a:xfrm>
            <a:off x="2088580" y="5714672"/>
            <a:ext cx="6803900" cy="738664"/>
          </a:xfrm>
          <a:prstGeom prst="rect">
            <a:avLst/>
          </a:prstGeom>
          <a:noFill/>
        </p:spPr>
        <p:txBody>
          <a:bodyPr wrap="square" rtlCol="0">
            <a:spAutoFit/>
          </a:bodyPr>
          <a:lstStyle/>
          <a:p>
            <a:r>
              <a:rPr lang="en-GB" b="0" dirty="0">
                <a:latin typeface="+mj-lt"/>
              </a:rPr>
              <a:t>facebook.com/</a:t>
            </a:r>
            <a:r>
              <a:rPr lang="en-GB" b="0" dirty="0" err="1">
                <a:latin typeface="+mj-lt"/>
              </a:rPr>
              <a:t>acadeco</a:t>
            </a:r>
            <a:r>
              <a:rPr lang="en-GB" b="0" dirty="0">
                <a:latin typeface="+mj-lt"/>
              </a:rPr>
              <a:t>   </a:t>
            </a:r>
          </a:p>
          <a:p>
            <a:r>
              <a:rPr lang="en-GB" sz="1800" b="0" dirty="0">
                <a:latin typeface="+mj-lt"/>
              </a:rPr>
              <a:t>834 </a:t>
            </a:r>
            <a:r>
              <a:rPr lang="en-GB" sz="1800" b="0" dirty="0" err="1">
                <a:latin typeface="+mj-lt"/>
              </a:rPr>
              <a:t>seguidores</a:t>
            </a:r>
            <a:endParaRPr lang="en-GB" sz="1800" b="0" dirty="0">
              <a:latin typeface="+mj-lt"/>
            </a:endParaRPr>
          </a:p>
        </p:txBody>
      </p:sp>
      <p:sp>
        <p:nvSpPr>
          <p:cNvPr id="9" name="8 CuadroTexto"/>
          <p:cNvSpPr txBox="1"/>
          <p:nvPr/>
        </p:nvSpPr>
        <p:spPr>
          <a:xfrm>
            <a:off x="2123728" y="3822139"/>
            <a:ext cx="5820824" cy="830997"/>
          </a:xfrm>
          <a:prstGeom prst="rect">
            <a:avLst/>
          </a:prstGeom>
          <a:noFill/>
        </p:spPr>
        <p:txBody>
          <a:bodyPr wrap="square" rtlCol="0">
            <a:spAutoFit/>
          </a:bodyPr>
          <a:lstStyle>
            <a:defPPr>
              <a:defRPr lang="es-ES"/>
            </a:defPPr>
            <a:lvl1pPr>
              <a:defRPr b="0">
                <a:latin typeface="+mj-lt"/>
              </a:defRPr>
            </a:lvl1pPr>
          </a:lstStyle>
          <a:p>
            <a:r>
              <a:rPr lang="es-ES" dirty="0"/>
              <a:t>Canal: Academia Nacional de Economía</a:t>
            </a:r>
          </a:p>
          <a:p>
            <a:r>
              <a:rPr lang="es-ES" dirty="0"/>
              <a:t>300 visitas promedio en cada publicación</a:t>
            </a:r>
            <a:endParaRPr lang="en-GB" dirty="0"/>
          </a:p>
        </p:txBody>
      </p:sp>
      <p:pic>
        <p:nvPicPr>
          <p:cNvPr id="10" name="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5773" y="3032303"/>
            <a:ext cx="681807" cy="553113"/>
          </a:xfrm>
          <a:prstGeom prst="rect">
            <a:avLst/>
          </a:prstGeom>
        </p:spPr>
      </p:pic>
      <p:sp>
        <p:nvSpPr>
          <p:cNvPr id="11" name="10 CuadroTexto"/>
          <p:cNvSpPr txBox="1"/>
          <p:nvPr/>
        </p:nvSpPr>
        <p:spPr>
          <a:xfrm>
            <a:off x="2073400" y="3030051"/>
            <a:ext cx="5378920" cy="461665"/>
          </a:xfrm>
          <a:prstGeom prst="rect">
            <a:avLst/>
          </a:prstGeom>
          <a:noFill/>
        </p:spPr>
        <p:txBody>
          <a:bodyPr wrap="square" rtlCol="0">
            <a:spAutoFit/>
          </a:bodyPr>
          <a:lstStyle/>
          <a:p>
            <a:r>
              <a:rPr lang="en-GB" dirty="0"/>
              <a:t>@</a:t>
            </a:r>
            <a:r>
              <a:rPr lang="en-GB" b="0" dirty="0">
                <a:latin typeface="+mj-lt"/>
              </a:rPr>
              <a:t>AcadecoUruguay  2.483 </a:t>
            </a:r>
            <a:r>
              <a:rPr lang="en-GB" b="0" dirty="0" err="1">
                <a:latin typeface="+mj-lt"/>
              </a:rPr>
              <a:t>seguidores</a:t>
            </a:r>
            <a:r>
              <a:rPr lang="en-GB" b="0" dirty="0">
                <a:latin typeface="+mj-lt"/>
              </a:rPr>
              <a:t>. </a:t>
            </a:r>
            <a:r>
              <a:rPr lang="en-GB" dirty="0"/>
              <a:t> </a:t>
            </a:r>
          </a:p>
        </p:txBody>
      </p:sp>
      <p:pic>
        <p:nvPicPr>
          <p:cNvPr id="13"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3567" y="3645024"/>
            <a:ext cx="1233487"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026" name="Picture 2" descr="LinkedIn: Búsqueda de Empleo - Apps en Google Play">
            <a:extLst>
              <a:ext uri="{FF2B5EF4-FFF2-40B4-BE49-F238E27FC236}">
                <a16:creationId xmlns:a16="http://schemas.microsoft.com/office/drawing/2014/main" xmlns="" id="{968BDDF7-5A08-4778-850C-1DFB6F9A1B4F}"/>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3399" y="4706708"/>
            <a:ext cx="830997" cy="83099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8 CuadroTexto">
            <a:extLst>
              <a:ext uri="{FF2B5EF4-FFF2-40B4-BE49-F238E27FC236}">
                <a16:creationId xmlns:a16="http://schemas.microsoft.com/office/drawing/2014/main" xmlns="" id="{1DBC0893-3D59-4334-9ABD-B06762C1AC0D}"/>
              </a:ext>
            </a:extLst>
          </p:cNvPr>
          <p:cNvSpPr txBox="1"/>
          <p:nvPr/>
        </p:nvSpPr>
        <p:spPr>
          <a:xfrm>
            <a:off x="2088580" y="4706707"/>
            <a:ext cx="5820824" cy="830997"/>
          </a:xfrm>
          <a:prstGeom prst="rect">
            <a:avLst/>
          </a:prstGeom>
          <a:noFill/>
        </p:spPr>
        <p:txBody>
          <a:bodyPr wrap="square" rtlCol="0">
            <a:spAutoFit/>
          </a:bodyPr>
          <a:lstStyle>
            <a:defPPr>
              <a:defRPr lang="es-ES"/>
            </a:defPPr>
            <a:lvl1pPr>
              <a:defRPr b="0">
                <a:latin typeface="+mj-lt"/>
              </a:defRPr>
            </a:lvl1pPr>
          </a:lstStyle>
          <a:p>
            <a:r>
              <a:rPr lang="es-ES" dirty="0"/>
              <a:t>Academia Nacional de Economía</a:t>
            </a:r>
          </a:p>
          <a:p>
            <a:r>
              <a:rPr lang="es-ES" dirty="0"/>
              <a:t>500+contactos</a:t>
            </a:r>
            <a:endParaRPr lang="en-GB" dirty="0"/>
          </a:p>
        </p:txBody>
      </p:sp>
    </p:spTree>
    <p:extLst>
      <p:ext uri="{BB962C8B-B14F-4D97-AF65-F5344CB8AC3E}">
        <p14:creationId xmlns:p14="http://schemas.microsoft.com/office/powerpoint/2010/main" xmlns="" val="63495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t>4. </a:t>
            </a:r>
            <a:r>
              <a:rPr lang="en-GB" dirty="0" err="1"/>
              <a:t>Resultados</a:t>
            </a:r>
            <a:r>
              <a:rPr lang="en-GB" dirty="0"/>
              <a:t> 2021 ($ </a:t>
            </a:r>
            <a:r>
              <a:rPr lang="en-GB" dirty="0" err="1"/>
              <a:t>uruguayos</a:t>
            </a:r>
            <a:r>
              <a:rPr lang="en-GB" dirty="0"/>
              <a:t>)</a:t>
            </a:r>
          </a:p>
        </p:txBody>
      </p:sp>
      <p:pic>
        <p:nvPicPr>
          <p:cNvPr id="5" name="4 Imagen" descr="C:\Users\Usuario\Desktop\resultados 2021.png"/>
          <p:cNvPicPr/>
          <p:nvPr/>
        </p:nvPicPr>
        <p:blipFill>
          <a:blip r:embed="rId3" cstate="print"/>
          <a:srcRect/>
          <a:stretch>
            <a:fillRect/>
          </a:stretch>
        </p:blipFill>
        <p:spPr bwMode="auto">
          <a:xfrm>
            <a:off x="3076575" y="1935383"/>
            <a:ext cx="2990850" cy="3848100"/>
          </a:xfrm>
          <a:prstGeom prst="rect">
            <a:avLst/>
          </a:prstGeom>
          <a:noFill/>
          <a:ln w="9525">
            <a:noFill/>
            <a:miter lim="800000"/>
            <a:headEnd/>
            <a:tailEnd/>
          </a:ln>
        </p:spPr>
      </p:pic>
    </p:spTree>
    <p:extLst>
      <p:ext uri="{BB962C8B-B14F-4D97-AF65-F5344CB8AC3E}">
        <p14:creationId xmlns:p14="http://schemas.microsoft.com/office/powerpoint/2010/main" xmlns="" val="1874080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C3E86F-8525-4A3C-A27E-46D15E850FD9}"/>
              </a:ext>
            </a:extLst>
          </p:cNvPr>
          <p:cNvSpPr>
            <a:spLocks noGrp="1"/>
          </p:cNvSpPr>
          <p:nvPr>
            <p:ph type="title"/>
          </p:nvPr>
        </p:nvSpPr>
        <p:spPr/>
        <p:txBody>
          <a:bodyPr/>
          <a:lstStyle/>
          <a:p>
            <a:r>
              <a:rPr lang="es-UY" dirty="0"/>
              <a:t> </a:t>
            </a:r>
          </a:p>
        </p:txBody>
      </p:sp>
      <p:sp>
        <p:nvSpPr>
          <p:cNvPr id="4" name="1 Título">
            <a:extLst>
              <a:ext uri="{FF2B5EF4-FFF2-40B4-BE49-F238E27FC236}">
                <a16:creationId xmlns:a16="http://schemas.microsoft.com/office/drawing/2014/main" xmlns="" id="{834EC746-FE7B-40E2-8269-157C1253ABCB}"/>
              </a:ext>
            </a:extLst>
          </p:cNvPr>
          <p:cNvSpPr txBox="1">
            <a:spLocks/>
          </p:cNvSpPr>
          <p:nvPr/>
        </p:nvSpPr>
        <p:spPr bwMode="auto">
          <a:xfrm>
            <a:off x="115887" y="1703388"/>
            <a:ext cx="89296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8800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313C5C"/>
                </a:solidFill>
                <a:latin typeface="+mj-lt"/>
                <a:ea typeface="+mj-ea"/>
                <a:cs typeface="+mj-cs"/>
              </a:defRPr>
            </a:lvl1pPr>
            <a:lvl2pPr algn="l" rtl="0" eaLnBrk="0" fontAlgn="base" hangingPunct="0">
              <a:spcBef>
                <a:spcPct val="0"/>
              </a:spcBef>
              <a:spcAft>
                <a:spcPct val="0"/>
              </a:spcAft>
              <a:defRPr b="1">
                <a:solidFill>
                  <a:srgbClr val="313C5C"/>
                </a:solidFill>
                <a:latin typeface="Arial" charset="0"/>
              </a:defRPr>
            </a:lvl2pPr>
            <a:lvl3pPr algn="l" rtl="0" eaLnBrk="0" fontAlgn="base" hangingPunct="0">
              <a:spcBef>
                <a:spcPct val="0"/>
              </a:spcBef>
              <a:spcAft>
                <a:spcPct val="0"/>
              </a:spcAft>
              <a:defRPr b="1">
                <a:solidFill>
                  <a:srgbClr val="313C5C"/>
                </a:solidFill>
                <a:latin typeface="Arial" charset="0"/>
              </a:defRPr>
            </a:lvl3pPr>
            <a:lvl4pPr algn="l" rtl="0" eaLnBrk="0" fontAlgn="base" hangingPunct="0">
              <a:spcBef>
                <a:spcPct val="0"/>
              </a:spcBef>
              <a:spcAft>
                <a:spcPct val="0"/>
              </a:spcAft>
              <a:defRPr b="1">
                <a:solidFill>
                  <a:srgbClr val="313C5C"/>
                </a:solidFill>
                <a:latin typeface="Arial" charset="0"/>
              </a:defRPr>
            </a:lvl4pPr>
            <a:lvl5pPr algn="l" rtl="0" eaLnBrk="0" fontAlgn="base" hangingPunct="0">
              <a:spcBef>
                <a:spcPct val="0"/>
              </a:spcBef>
              <a:spcAft>
                <a:spcPct val="0"/>
              </a:spcAft>
              <a:defRPr b="1">
                <a:solidFill>
                  <a:srgbClr val="313C5C"/>
                </a:solidFill>
                <a:latin typeface="Arial" charset="0"/>
              </a:defRPr>
            </a:lvl5pPr>
            <a:lvl6pPr marL="457200" algn="l" rtl="0" fontAlgn="base">
              <a:spcBef>
                <a:spcPct val="0"/>
              </a:spcBef>
              <a:spcAft>
                <a:spcPct val="0"/>
              </a:spcAft>
              <a:defRPr b="1">
                <a:solidFill>
                  <a:srgbClr val="313C5C"/>
                </a:solidFill>
                <a:latin typeface="Arial" charset="0"/>
              </a:defRPr>
            </a:lvl6pPr>
            <a:lvl7pPr marL="914400" algn="l" rtl="0" fontAlgn="base">
              <a:spcBef>
                <a:spcPct val="0"/>
              </a:spcBef>
              <a:spcAft>
                <a:spcPct val="0"/>
              </a:spcAft>
              <a:defRPr b="1">
                <a:solidFill>
                  <a:srgbClr val="313C5C"/>
                </a:solidFill>
                <a:latin typeface="Arial" charset="0"/>
              </a:defRPr>
            </a:lvl7pPr>
            <a:lvl8pPr marL="1371600" algn="l" rtl="0" fontAlgn="base">
              <a:spcBef>
                <a:spcPct val="0"/>
              </a:spcBef>
              <a:spcAft>
                <a:spcPct val="0"/>
              </a:spcAft>
              <a:defRPr b="1">
                <a:solidFill>
                  <a:srgbClr val="313C5C"/>
                </a:solidFill>
                <a:latin typeface="Arial" charset="0"/>
              </a:defRPr>
            </a:lvl8pPr>
            <a:lvl9pPr marL="1828800" algn="l" rtl="0" fontAlgn="base">
              <a:spcBef>
                <a:spcPct val="0"/>
              </a:spcBef>
              <a:spcAft>
                <a:spcPct val="0"/>
              </a:spcAft>
              <a:defRPr b="1">
                <a:solidFill>
                  <a:srgbClr val="313C5C"/>
                </a:solidFill>
                <a:latin typeface="Arial" charset="0"/>
              </a:defRPr>
            </a:lvl9pPr>
          </a:lstStyle>
          <a:p>
            <a:r>
              <a:rPr lang="es-ES" sz="1800" kern="0" dirty="0"/>
              <a:t>5. Ciclo y Premio 2022</a:t>
            </a:r>
          </a:p>
        </p:txBody>
      </p:sp>
      <p:pic>
        <p:nvPicPr>
          <p:cNvPr id="5" name="Imagen 4">
            <a:extLst>
              <a:ext uri="{FF2B5EF4-FFF2-40B4-BE49-F238E27FC236}">
                <a16:creationId xmlns:a16="http://schemas.microsoft.com/office/drawing/2014/main" xmlns="" id="{A5CA79D6-1171-4E1D-84BB-E9EB6FADFC48}"/>
              </a:ext>
            </a:extLst>
          </p:cNvPr>
          <p:cNvPicPr>
            <a:picLocks noChangeAspect="1"/>
          </p:cNvPicPr>
          <p:nvPr/>
        </p:nvPicPr>
        <p:blipFill>
          <a:blip r:embed="rId2" cstate="print"/>
          <a:stretch>
            <a:fillRect/>
          </a:stretch>
        </p:blipFill>
        <p:spPr>
          <a:xfrm>
            <a:off x="3347864" y="1826600"/>
            <a:ext cx="3090760" cy="4365104"/>
          </a:xfrm>
          <a:prstGeom prst="rect">
            <a:avLst/>
          </a:prstGeom>
        </p:spPr>
      </p:pic>
    </p:spTree>
    <p:extLst>
      <p:ext uri="{BB962C8B-B14F-4D97-AF65-F5344CB8AC3E}">
        <p14:creationId xmlns:p14="http://schemas.microsoft.com/office/powerpoint/2010/main" xmlns="" val="1020753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6. Actividades previstas para el 2022</a:t>
            </a:r>
          </a:p>
        </p:txBody>
      </p:sp>
      <p:pic>
        <p:nvPicPr>
          <p:cNvPr id="5" name="Imagen 4">
            <a:extLst>
              <a:ext uri="{FF2B5EF4-FFF2-40B4-BE49-F238E27FC236}">
                <a16:creationId xmlns:a16="http://schemas.microsoft.com/office/drawing/2014/main" xmlns="" id="{E5C5DE3D-297E-4E43-B98E-8AA97CE0132B}"/>
              </a:ext>
            </a:extLst>
          </p:cNvPr>
          <p:cNvPicPr>
            <a:picLocks noChangeAspect="1"/>
          </p:cNvPicPr>
          <p:nvPr/>
        </p:nvPicPr>
        <p:blipFill>
          <a:blip r:embed="rId2" cstate="print"/>
          <a:stretch>
            <a:fillRect/>
          </a:stretch>
        </p:blipFill>
        <p:spPr>
          <a:xfrm>
            <a:off x="676585" y="1899164"/>
            <a:ext cx="7790830" cy="45178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3607" y="326033"/>
            <a:ext cx="201136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Título"/>
          <p:cNvSpPr>
            <a:spLocks noGrp="1"/>
          </p:cNvSpPr>
          <p:nvPr>
            <p:ph type="title"/>
          </p:nvPr>
        </p:nvSpPr>
        <p:spPr/>
        <p:txBody>
          <a:bodyPr/>
          <a:lstStyle/>
          <a:p>
            <a:r>
              <a:rPr lang="en-GB" dirty="0"/>
              <a:t>Red de </a:t>
            </a:r>
            <a:r>
              <a:rPr lang="en-GB" dirty="0" err="1"/>
              <a:t>Centros</a:t>
            </a:r>
            <a:r>
              <a:rPr lang="en-GB" dirty="0"/>
              <a:t> de </a:t>
            </a:r>
            <a:r>
              <a:rPr lang="en-GB" dirty="0" err="1"/>
              <a:t>Pensamiento</a:t>
            </a:r>
            <a:r>
              <a:rPr lang="en-GB" dirty="0"/>
              <a:t> y </a:t>
            </a:r>
            <a:r>
              <a:rPr lang="en-GB" dirty="0" err="1"/>
              <a:t>Propuestas</a:t>
            </a:r>
            <a:endParaRPr lang="en-GB" dirty="0"/>
          </a:p>
        </p:txBody>
      </p:sp>
      <p:graphicFrame>
        <p:nvGraphicFramePr>
          <p:cNvPr id="6" name="5 Tabla"/>
          <p:cNvGraphicFramePr>
            <a:graphicFrameLocks noGrp="1"/>
          </p:cNvGraphicFramePr>
          <p:nvPr>
            <p:extLst>
              <p:ext uri="{D42A27DB-BD31-4B8C-83A1-F6EECF244321}">
                <p14:modId xmlns:p14="http://schemas.microsoft.com/office/powerpoint/2010/main" xmlns="" val="3282909142"/>
              </p:ext>
            </p:extLst>
          </p:nvPr>
        </p:nvGraphicFramePr>
        <p:xfrm>
          <a:off x="259931" y="2209140"/>
          <a:ext cx="3186063" cy="3048000"/>
        </p:xfrm>
        <a:graphic>
          <a:graphicData uri="http://schemas.openxmlformats.org/drawingml/2006/table">
            <a:tbl>
              <a:tblPr>
                <a:tableStyleId>{5C22544A-7EE6-4342-B048-85BDC9FD1C3A}</a:tableStyleId>
              </a:tblPr>
              <a:tblGrid>
                <a:gridCol w="3186063">
                  <a:extLst>
                    <a:ext uri="{9D8B030D-6E8A-4147-A177-3AD203B41FA5}">
                      <a16:colId xmlns:a16="http://schemas.microsoft.com/office/drawing/2014/main" xmlns="" val="20000"/>
                    </a:ext>
                  </a:extLst>
                </a:gridCol>
              </a:tblGrid>
              <a:tr h="190500">
                <a:tc>
                  <a:txBody>
                    <a:bodyPr/>
                    <a:lstStyle/>
                    <a:p>
                      <a:pPr algn="l" fontAlgn="b"/>
                      <a:r>
                        <a:rPr lang="es-ES" sz="1100" u="none" strike="noStrike" dirty="0">
                          <a:effectLst/>
                        </a:rPr>
                        <a:t>ACADEMIA NACIONAL DE DERECHO</a:t>
                      </a:r>
                      <a:endParaRPr lang="es-ES"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0"/>
                  </a:ext>
                </a:extLst>
              </a:tr>
              <a:tr h="190500">
                <a:tc>
                  <a:txBody>
                    <a:bodyPr/>
                    <a:lstStyle/>
                    <a:p>
                      <a:pPr algn="l" fontAlgn="b"/>
                      <a:r>
                        <a:rPr lang="es-ES" sz="1100" u="none" strike="noStrike" dirty="0">
                          <a:effectLst/>
                        </a:rPr>
                        <a:t>ACADEMIA NACIONAL DE ECONOMÍA/PHAROS</a:t>
                      </a:r>
                      <a:endParaRPr lang="es-ES"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1"/>
                  </a:ext>
                </a:extLst>
              </a:tr>
              <a:tr h="190500">
                <a:tc>
                  <a:txBody>
                    <a:bodyPr/>
                    <a:lstStyle/>
                    <a:p>
                      <a:pPr algn="l" fontAlgn="b"/>
                      <a:r>
                        <a:rPr lang="es-ES" sz="1100" u="none" strike="noStrike" dirty="0">
                          <a:effectLst/>
                        </a:rPr>
                        <a:t>ACADEMIA NACIONAL DE INGENIERÍA</a:t>
                      </a:r>
                      <a:endParaRPr lang="es-ES"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2"/>
                  </a:ext>
                </a:extLst>
              </a:tr>
              <a:tr h="190500">
                <a:tc>
                  <a:txBody>
                    <a:bodyPr/>
                    <a:lstStyle/>
                    <a:p>
                      <a:pPr algn="l" fontAlgn="b"/>
                      <a:r>
                        <a:rPr lang="es-ES" sz="1100" u="none" strike="noStrike">
                          <a:effectLst/>
                        </a:rPr>
                        <a:t>ACADEMIA NACIONAL DE MEDICINA</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3"/>
                  </a:ext>
                </a:extLst>
              </a:tr>
              <a:tr h="190500">
                <a:tc>
                  <a:txBody>
                    <a:bodyPr/>
                    <a:lstStyle/>
                    <a:p>
                      <a:pPr algn="l" fontAlgn="b"/>
                      <a:r>
                        <a:rPr lang="es-ES" sz="1100" u="none" strike="noStrike" dirty="0">
                          <a:effectLst/>
                        </a:rPr>
                        <a:t>ACDE</a:t>
                      </a:r>
                      <a:endParaRPr lang="es-ES"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4"/>
                  </a:ext>
                </a:extLst>
              </a:tr>
              <a:tr h="190500">
                <a:tc>
                  <a:txBody>
                    <a:bodyPr/>
                    <a:lstStyle/>
                    <a:p>
                      <a:pPr algn="l" fontAlgn="b"/>
                      <a:r>
                        <a:rPr lang="es-ES" sz="1100" u="none" strike="noStrike" dirty="0">
                          <a:effectLst/>
                        </a:rPr>
                        <a:t>Adolfo </a:t>
                      </a:r>
                      <a:r>
                        <a:rPr lang="es-ES" sz="1100" u="none" strike="noStrike" dirty="0" err="1">
                          <a:effectLst/>
                        </a:rPr>
                        <a:t>Garcé</a:t>
                      </a:r>
                      <a:endParaRPr lang="es-ES"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5"/>
                  </a:ext>
                </a:extLst>
              </a:tr>
              <a:tr h="190500">
                <a:tc>
                  <a:txBody>
                    <a:bodyPr/>
                    <a:lstStyle/>
                    <a:p>
                      <a:pPr algn="l" fontAlgn="b"/>
                      <a:r>
                        <a:rPr lang="es-ES" sz="1100" u="none" strike="noStrike">
                          <a:effectLst/>
                        </a:rPr>
                        <a:t>ASTUR</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6"/>
                  </a:ext>
                </a:extLst>
              </a:tr>
              <a:tr h="190500">
                <a:tc>
                  <a:txBody>
                    <a:bodyPr/>
                    <a:lstStyle/>
                    <a:p>
                      <a:pPr algn="l" fontAlgn="b"/>
                      <a:r>
                        <a:rPr lang="es-ES" sz="1100" u="none" strike="noStrike">
                          <a:effectLst/>
                        </a:rPr>
                        <a:t>CED</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7"/>
                  </a:ext>
                </a:extLst>
              </a:tr>
              <a:tr h="190500">
                <a:tc>
                  <a:txBody>
                    <a:bodyPr/>
                    <a:lstStyle/>
                    <a:p>
                      <a:pPr algn="l" fontAlgn="b"/>
                      <a:r>
                        <a:rPr lang="es-ES" sz="1100" u="none" strike="noStrike">
                          <a:effectLst/>
                        </a:rPr>
                        <a:t>CERES</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8"/>
                  </a:ext>
                </a:extLst>
              </a:tr>
              <a:tr h="190500">
                <a:tc>
                  <a:txBody>
                    <a:bodyPr/>
                    <a:lstStyle/>
                    <a:p>
                      <a:pPr algn="l" fontAlgn="b"/>
                      <a:r>
                        <a:rPr lang="es-ES" sz="1100" u="none" strike="noStrike">
                          <a:effectLst/>
                        </a:rPr>
                        <a:t>CESCOS</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9"/>
                  </a:ext>
                </a:extLst>
              </a:tr>
              <a:tr h="190500">
                <a:tc>
                  <a:txBody>
                    <a:bodyPr/>
                    <a:lstStyle/>
                    <a:p>
                      <a:pPr algn="l" fontAlgn="b"/>
                      <a:r>
                        <a:rPr lang="es-ES" sz="1100" u="none" strike="noStrike">
                          <a:effectLst/>
                        </a:rPr>
                        <a:t>CLAEH</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0"/>
                  </a:ext>
                </a:extLst>
              </a:tr>
              <a:tr h="190500">
                <a:tc>
                  <a:txBody>
                    <a:bodyPr/>
                    <a:lstStyle/>
                    <a:p>
                      <a:pPr algn="l" fontAlgn="b"/>
                      <a:r>
                        <a:rPr lang="es-ES" sz="1100" u="none" strike="noStrike">
                          <a:effectLst/>
                        </a:rPr>
                        <a:t>CURI</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1"/>
                  </a:ext>
                </a:extLst>
              </a:tr>
              <a:tr h="190500">
                <a:tc>
                  <a:txBody>
                    <a:bodyPr/>
                    <a:lstStyle/>
                    <a:p>
                      <a:pPr algn="l" fontAlgn="b"/>
                      <a:r>
                        <a:rPr lang="es-ES" sz="1100" u="none" strike="noStrike">
                          <a:effectLst/>
                        </a:rPr>
                        <a:t>DERES</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2"/>
                  </a:ext>
                </a:extLst>
              </a:tr>
              <a:tr h="190500">
                <a:tc>
                  <a:txBody>
                    <a:bodyPr/>
                    <a:lstStyle/>
                    <a:p>
                      <a:pPr algn="l" fontAlgn="b"/>
                      <a:r>
                        <a:rPr lang="es-ES" sz="1100" u="none" strike="noStrike">
                          <a:effectLst/>
                        </a:rPr>
                        <a:t>Diego Grolero</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3"/>
                  </a:ext>
                </a:extLst>
              </a:tr>
              <a:tr h="190500">
                <a:tc>
                  <a:txBody>
                    <a:bodyPr/>
                    <a:lstStyle/>
                    <a:p>
                      <a:pPr algn="l" fontAlgn="b"/>
                      <a:r>
                        <a:rPr lang="es-ES" sz="1100" u="none" strike="noStrike">
                          <a:effectLst/>
                        </a:rPr>
                        <a:t>EDUY21</a:t>
                      </a:r>
                      <a:endParaRPr lang="es-E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4"/>
                  </a:ext>
                </a:extLst>
              </a:tr>
              <a:tr h="190500">
                <a:tc>
                  <a:txBody>
                    <a:bodyPr/>
                    <a:lstStyle/>
                    <a:p>
                      <a:pPr algn="l" fontAlgn="b"/>
                      <a:r>
                        <a:rPr lang="es-ES" sz="1100" u="none" strike="noStrike" dirty="0">
                          <a:effectLst/>
                        </a:rPr>
                        <a:t>Julia </a:t>
                      </a:r>
                      <a:r>
                        <a:rPr lang="es-ES" sz="1100" u="none" strike="noStrike" dirty="0" err="1">
                          <a:effectLst/>
                        </a:rPr>
                        <a:t>Arillaga</a:t>
                      </a:r>
                      <a:r>
                        <a:rPr lang="es-ES" sz="1100" u="none" strike="noStrike" dirty="0">
                          <a:effectLst/>
                        </a:rPr>
                        <a:t> Pombo</a:t>
                      </a:r>
                      <a:endParaRPr lang="es-ES"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5"/>
                  </a:ext>
                </a:extLst>
              </a:tr>
            </a:tbl>
          </a:graphicData>
        </a:graphic>
      </p:graphicFrame>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4711" y="1988840"/>
            <a:ext cx="5501984" cy="3488600"/>
          </a:xfrm>
          <a:prstGeom prst="rect">
            <a:avLst/>
          </a:prstGeom>
        </p:spPr>
      </p:pic>
      <p:sp>
        <p:nvSpPr>
          <p:cNvPr id="9" name="8 CuadroTexto"/>
          <p:cNvSpPr txBox="1"/>
          <p:nvPr/>
        </p:nvSpPr>
        <p:spPr>
          <a:xfrm>
            <a:off x="251520" y="5508396"/>
            <a:ext cx="7920880" cy="461665"/>
          </a:xfrm>
          <a:prstGeom prst="rect">
            <a:avLst/>
          </a:prstGeom>
          <a:noFill/>
        </p:spPr>
        <p:txBody>
          <a:bodyPr wrap="square" rtlCol="0">
            <a:spAutoFit/>
          </a:bodyPr>
          <a:lstStyle/>
          <a:p>
            <a:r>
              <a:rPr lang="es-ES" b="0" dirty="0">
                <a:latin typeface="+mn-lt"/>
              </a:rPr>
              <a:t>Homenaje en el Parlamento al </a:t>
            </a:r>
            <a:r>
              <a:rPr lang="es-ES" b="0" dirty="0" err="1">
                <a:latin typeface="+mn-lt"/>
              </a:rPr>
              <a:t>Cr.</a:t>
            </a:r>
            <a:r>
              <a:rPr lang="es-ES" b="0" dirty="0">
                <a:latin typeface="+mn-lt"/>
              </a:rPr>
              <a:t> Enrique Iglesias</a:t>
            </a:r>
          </a:p>
        </p:txBody>
      </p:sp>
    </p:spTree>
    <p:extLst>
      <p:ext uri="{BB962C8B-B14F-4D97-AF65-F5344CB8AC3E}">
        <p14:creationId xmlns:p14="http://schemas.microsoft.com/office/powerpoint/2010/main" xmlns="" val="2637262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Pharos 2021 - 2022</a:t>
            </a:r>
          </a:p>
        </p:txBody>
      </p:sp>
      <p:sp>
        <p:nvSpPr>
          <p:cNvPr id="3" name="2 Marcador de contenido"/>
          <p:cNvSpPr>
            <a:spLocks noGrp="1"/>
          </p:cNvSpPr>
          <p:nvPr>
            <p:ph idx="1"/>
          </p:nvPr>
        </p:nvSpPr>
        <p:spPr/>
        <p:txBody>
          <a:bodyPr/>
          <a:lstStyle/>
          <a:p>
            <a:endParaRPr lang="es-ES" dirty="0">
              <a:solidFill>
                <a:srgbClr val="5F5F5F"/>
              </a:solidFill>
            </a:endParaRPr>
          </a:p>
          <a:p>
            <a:r>
              <a:rPr lang="es-ES" dirty="0">
                <a:solidFill>
                  <a:srgbClr val="5F5F5F"/>
                </a:solidFill>
              </a:rPr>
              <a:t>Energía y Competitividad. Observatorio de Energía e Instituto de Competitividad de la Universidad Católica del Uruguay. </a:t>
            </a:r>
          </a:p>
          <a:p>
            <a:endParaRPr lang="es-ES" dirty="0">
              <a:solidFill>
                <a:srgbClr val="5F5F5F"/>
              </a:solidFill>
            </a:endParaRPr>
          </a:p>
          <a:p>
            <a:r>
              <a:rPr lang="es-ES" dirty="0">
                <a:solidFill>
                  <a:srgbClr val="5F5F5F"/>
                </a:solidFill>
              </a:rPr>
              <a:t>Más y mejor trabajo para todos. Universidad de Montevideo.</a:t>
            </a:r>
          </a:p>
        </p:txBody>
      </p:sp>
      <p:pic>
        <p:nvPicPr>
          <p:cNvPr id="4" name="1 Imagen"/>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3607" y="326033"/>
            <a:ext cx="2011362"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268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t>Despedida al </a:t>
            </a:r>
            <a:r>
              <a:rPr lang="en-GB" dirty="0" err="1"/>
              <a:t>Académico</a:t>
            </a:r>
            <a:r>
              <a:rPr lang="en-GB" dirty="0"/>
              <a:t> </a:t>
            </a:r>
            <a:r>
              <a:rPr lang="en-GB" dirty="0" err="1"/>
              <a:t>Directivo</a:t>
            </a:r>
            <a:r>
              <a:rPr lang="en-GB" dirty="0"/>
              <a:t> Enrique </a:t>
            </a:r>
            <a:r>
              <a:rPr lang="en-GB" dirty="0" err="1"/>
              <a:t>Iturburu</a:t>
            </a:r>
            <a:endParaRPr lang="en-GB" dirty="0"/>
          </a:p>
        </p:txBody>
      </p:sp>
      <p:sp>
        <p:nvSpPr>
          <p:cNvPr id="3" name="AutoShape 2" descr="Resumen de Prens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Resumen de Prens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7" descr="Murió Pedro Nicolás Baridón, uno de los empresarios principales de los años  9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9" descr="Murió Pedro Nicolás Baridón, uno de los empresarios principales de los años  9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descr="C:\Users\Usuario\Desktop\ei.jpg"/>
          <p:cNvPicPr>
            <a:picLocks noChangeAspect="1" noChangeArrowheads="1"/>
          </p:cNvPicPr>
          <p:nvPr/>
        </p:nvPicPr>
        <p:blipFill rotWithShape="1">
          <a:blip r:embed="rId2" cstate="print"/>
          <a:srcRect l="3518" t="15063" r="23874"/>
          <a:stretch/>
        </p:blipFill>
        <p:spPr bwMode="auto">
          <a:xfrm>
            <a:off x="2483768" y="2204864"/>
            <a:ext cx="4176464" cy="3773912"/>
          </a:xfrm>
          <a:prstGeom prst="rect">
            <a:avLst/>
          </a:prstGeom>
          <a:ln>
            <a:noFill/>
          </a:ln>
          <a:effectLst>
            <a:softEdge rad="112500"/>
          </a:effectLst>
        </p:spPr>
      </p:pic>
    </p:spTree>
    <p:extLst>
      <p:ext uri="{BB962C8B-B14F-4D97-AF65-F5344CB8AC3E}">
        <p14:creationId xmlns:p14="http://schemas.microsoft.com/office/powerpoint/2010/main" xmlns="" val="1720318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8288" y="2798614"/>
            <a:ext cx="911225"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0" name="Rectangle 2"/>
          <p:cNvSpPr txBox="1">
            <a:spLocks noChangeArrowheads="1"/>
          </p:cNvSpPr>
          <p:nvPr/>
        </p:nvSpPr>
        <p:spPr bwMode="auto">
          <a:xfrm>
            <a:off x="-36513" y="1550988"/>
            <a:ext cx="8929688" cy="365125"/>
          </a:xfrm>
          <a:prstGeom prst="rect">
            <a:avLst/>
          </a:prstGeom>
          <a:noFill/>
          <a:ln>
            <a:noFill/>
          </a:ln>
        </p:spPr>
        <p:txBody>
          <a:bodyPr lIns="288000" anchor="ctr"/>
          <a:lstStyle>
            <a:lvl1pPr algn="l" rtl="0" eaLnBrk="0" fontAlgn="base" hangingPunct="0">
              <a:spcBef>
                <a:spcPct val="0"/>
              </a:spcBef>
              <a:spcAft>
                <a:spcPct val="0"/>
              </a:spcAft>
              <a:defRPr b="1">
                <a:solidFill>
                  <a:srgbClr val="313C5C"/>
                </a:solidFill>
                <a:latin typeface="+mj-lt"/>
                <a:ea typeface="+mj-ea"/>
                <a:cs typeface="+mj-cs"/>
              </a:defRPr>
            </a:lvl1pPr>
            <a:lvl2pPr algn="l" rtl="0" eaLnBrk="0" fontAlgn="base" hangingPunct="0">
              <a:spcBef>
                <a:spcPct val="0"/>
              </a:spcBef>
              <a:spcAft>
                <a:spcPct val="0"/>
              </a:spcAft>
              <a:defRPr b="1">
                <a:solidFill>
                  <a:srgbClr val="313C5C"/>
                </a:solidFill>
                <a:latin typeface="Arial" charset="0"/>
              </a:defRPr>
            </a:lvl2pPr>
            <a:lvl3pPr algn="l" rtl="0" eaLnBrk="0" fontAlgn="base" hangingPunct="0">
              <a:spcBef>
                <a:spcPct val="0"/>
              </a:spcBef>
              <a:spcAft>
                <a:spcPct val="0"/>
              </a:spcAft>
              <a:defRPr b="1">
                <a:solidFill>
                  <a:srgbClr val="313C5C"/>
                </a:solidFill>
                <a:latin typeface="Arial" charset="0"/>
              </a:defRPr>
            </a:lvl3pPr>
            <a:lvl4pPr algn="l" rtl="0" eaLnBrk="0" fontAlgn="base" hangingPunct="0">
              <a:spcBef>
                <a:spcPct val="0"/>
              </a:spcBef>
              <a:spcAft>
                <a:spcPct val="0"/>
              </a:spcAft>
              <a:defRPr b="1">
                <a:solidFill>
                  <a:srgbClr val="313C5C"/>
                </a:solidFill>
                <a:latin typeface="Arial" charset="0"/>
              </a:defRPr>
            </a:lvl4pPr>
            <a:lvl5pPr algn="l" rtl="0" eaLnBrk="0" fontAlgn="base" hangingPunct="0">
              <a:spcBef>
                <a:spcPct val="0"/>
              </a:spcBef>
              <a:spcAft>
                <a:spcPct val="0"/>
              </a:spcAft>
              <a:defRPr b="1">
                <a:solidFill>
                  <a:srgbClr val="313C5C"/>
                </a:solidFill>
                <a:latin typeface="Arial" charset="0"/>
              </a:defRPr>
            </a:lvl5pPr>
            <a:lvl6pPr marL="457200" algn="l" rtl="0" fontAlgn="base">
              <a:spcBef>
                <a:spcPct val="0"/>
              </a:spcBef>
              <a:spcAft>
                <a:spcPct val="0"/>
              </a:spcAft>
              <a:defRPr b="1">
                <a:solidFill>
                  <a:srgbClr val="313C5C"/>
                </a:solidFill>
                <a:latin typeface="Arial" charset="0"/>
              </a:defRPr>
            </a:lvl6pPr>
            <a:lvl7pPr marL="914400" algn="l" rtl="0" fontAlgn="base">
              <a:spcBef>
                <a:spcPct val="0"/>
              </a:spcBef>
              <a:spcAft>
                <a:spcPct val="0"/>
              </a:spcAft>
              <a:defRPr b="1">
                <a:solidFill>
                  <a:srgbClr val="313C5C"/>
                </a:solidFill>
                <a:latin typeface="Arial" charset="0"/>
              </a:defRPr>
            </a:lvl7pPr>
            <a:lvl8pPr marL="1371600" algn="l" rtl="0" fontAlgn="base">
              <a:spcBef>
                <a:spcPct val="0"/>
              </a:spcBef>
              <a:spcAft>
                <a:spcPct val="0"/>
              </a:spcAft>
              <a:defRPr b="1">
                <a:solidFill>
                  <a:srgbClr val="313C5C"/>
                </a:solidFill>
                <a:latin typeface="Arial" charset="0"/>
              </a:defRPr>
            </a:lvl8pPr>
            <a:lvl9pPr marL="1828800" algn="l" rtl="0" fontAlgn="base">
              <a:spcBef>
                <a:spcPct val="0"/>
              </a:spcBef>
              <a:spcAft>
                <a:spcPct val="0"/>
              </a:spcAft>
              <a:defRPr b="1">
                <a:solidFill>
                  <a:srgbClr val="313C5C"/>
                </a:solidFill>
                <a:latin typeface="Arial" charset="0"/>
              </a:defRPr>
            </a:lvl9pPr>
          </a:lstStyle>
          <a:p>
            <a:pPr eaLnBrk="1" hangingPunct="1">
              <a:defRPr/>
            </a:pPr>
            <a:r>
              <a:rPr lang="es-ES" altLang="es-ES" sz="1800" kern="0"/>
              <a:t>Muchas gracias</a:t>
            </a:r>
            <a:endParaRPr lang="es-ES" altLang="es-ES" sz="1800" kern="0" dirty="0"/>
          </a:p>
        </p:txBody>
      </p:sp>
      <p:pic>
        <p:nvPicPr>
          <p:cNvPr id="17415" name="1 Imagen"/>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238476"/>
            <a:ext cx="53975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utoShape 2" descr="Resultado de imagen para twitter logo png transparent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4 CuadroTexto"/>
          <p:cNvSpPr txBox="1"/>
          <p:nvPr/>
        </p:nvSpPr>
        <p:spPr>
          <a:xfrm>
            <a:off x="1619672" y="2870324"/>
            <a:ext cx="3328732" cy="830997"/>
          </a:xfrm>
          <a:prstGeom prst="rect">
            <a:avLst/>
          </a:prstGeom>
          <a:noFill/>
        </p:spPr>
        <p:txBody>
          <a:bodyPr wrap="none" rtlCol="0">
            <a:spAutoFit/>
          </a:bodyPr>
          <a:lstStyle/>
          <a:p>
            <a:r>
              <a:rPr lang="en-GB" dirty="0"/>
              <a:t>www.acadeco.com.uy</a:t>
            </a:r>
            <a:br>
              <a:rPr lang="en-GB" dirty="0"/>
            </a:br>
            <a:endParaRPr lang="en-GB" dirty="0"/>
          </a:p>
        </p:txBody>
      </p:sp>
      <p:sp>
        <p:nvSpPr>
          <p:cNvPr id="9" name="8 CuadroTexto"/>
          <p:cNvSpPr txBox="1"/>
          <p:nvPr/>
        </p:nvSpPr>
        <p:spPr>
          <a:xfrm>
            <a:off x="1616479" y="4474219"/>
            <a:ext cx="4415568" cy="461665"/>
          </a:xfrm>
          <a:prstGeom prst="rect">
            <a:avLst/>
          </a:prstGeom>
          <a:noFill/>
        </p:spPr>
        <p:txBody>
          <a:bodyPr wrap="none" rtlCol="0">
            <a:spAutoFit/>
          </a:bodyPr>
          <a:lstStyle/>
          <a:p>
            <a:r>
              <a:rPr lang="en-GB" dirty="0"/>
              <a:t>www.acadeco.com.uy/Pharos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 altLang="es-ES" dirty="0"/>
              <a:t>1. Institucional</a:t>
            </a:r>
            <a:br>
              <a:rPr lang="es-ES" altLang="es-ES" dirty="0"/>
            </a:br>
            <a:r>
              <a:rPr lang="es-ES" altLang="es-ES" dirty="0"/>
              <a:t>Academia Nacional de Economía.</a:t>
            </a:r>
          </a:p>
        </p:txBody>
      </p:sp>
      <p:sp>
        <p:nvSpPr>
          <p:cNvPr id="5123" name="Rectangle 3"/>
          <p:cNvSpPr>
            <a:spLocks noGrp="1" noChangeArrowheads="1"/>
          </p:cNvSpPr>
          <p:nvPr>
            <p:ph type="body" idx="1"/>
          </p:nvPr>
        </p:nvSpPr>
        <p:spPr>
          <a:xfrm>
            <a:off x="251519" y="2062163"/>
            <a:ext cx="8641655" cy="4175125"/>
          </a:xfrm>
        </p:spPr>
        <p:txBody>
          <a:bodyPr/>
          <a:lstStyle/>
          <a:p>
            <a:pPr eaLnBrk="1" hangingPunct="1"/>
            <a:r>
              <a:rPr lang="es-ES" altLang="es-ES" sz="1600" dirty="0">
                <a:solidFill>
                  <a:srgbClr val="5F5F5F"/>
                </a:solidFill>
              </a:rPr>
              <a:t>La Academia Nacional de Economía fue fundada en nuestro país el día 7 de noviembre de 1957, como asociación civil sin fines de lucro. </a:t>
            </a:r>
          </a:p>
          <a:p>
            <a:pPr eaLnBrk="1" hangingPunct="1"/>
            <a:r>
              <a:rPr lang="es-ES" altLang="es-ES" sz="1600" dirty="0">
                <a:solidFill>
                  <a:srgbClr val="5F5F5F"/>
                </a:solidFill>
              </a:rPr>
              <a:t>Todos los años lleva a cabo ciclos de conferencias y mesas redondas, abordando diversos temas de actualidad. </a:t>
            </a:r>
          </a:p>
          <a:p>
            <a:pPr eaLnBrk="1" hangingPunct="1"/>
            <a:r>
              <a:rPr lang="es-ES" altLang="es-ES" sz="1600" dirty="0">
                <a:solidFill>
                  <a:srgbClr val="5F5F5F"/>
                </a:solidFill>
              </a:rPr>
              <a:t>También ha contribuido al desarrollo de la Historia económica nacional a través de sus diferentes ciclos específicos sobre el tema.</a:t>
            </a:r>
          </a:p>
          <a:p>
            <a:pPr eaLnBrk="1" hangingPunct="1"/>
            <a:r>
              <a:rPr lang="es-ES" altLang="es-ES" sz="1600" dirty="0">
                <a:solidFill>
                  <a:srgbClr val="5F5F5F"/>
                </a:solidFill>
              </a:rPr>
              <a:t>A su vez, desde el año 2007 ha implementado el Premio Academia Nacional de Economía, dirigido a jóvenes recién recibidos y estudiantes avanzados de carreras relacionadas con las disciplinas económicas de todas las Universidades.</a:t>
            </a:r>
          </a:p>
          <a:p>
            <a:pPr eaLnBrk="1" hangingPunct="1"/>
            <a:r>
              <a:rPr lang="es-ES" altLang="es-ES" sz="1600" dirty="0">
                <a:solidFill>
                  <a:srgbClr val="5F5F5F"/>
                </a:solidFill>
              </a:rPr>
              <a:t>Tiene activa presencia en Internet, Facebook, Twitter, </a:t>
            </a:r>
            <a:r>
              <a:rPr lang="es-ES" altLang="es-ES" sz="1600" dirty="0" err="1">
                <a:solidFill>
                  <a:srgbClr val="5F5F5F"/>
                </a:solidFill>
              </a:rPr>
              <a:t>Linkedin</a:t>
            </a:r>
            <a:r>
              <a:rPr lang="es-ES" altLang="es-ES" sz="1600" dirty="0">
                <a:solidFill>
                  <a:srgbClr val="5F5F5F"/>
                </a:solidFill>
              </a:rPr>
              <a:t> y en su Canal de </a:t>
            </a:r>
            <a:r>
              <a:rPr lang="es-ES" altLang="es-ES" sz="1600" dirty="0" err="1">
                <a:solidFill>
                  <a:srgbClr val="5F5F5F"/>
                </a:solidFill>
              </a:rPr>
              <a:t>Youtube</a:t>
            </a:r>
            <a:r>
              <a:rPr lang="es-ES" altLang="es-ES" sz="1600" dirty="0">
                <a:solidFill>
                  <a:srgbClr val="5F5F5F"/>
                </a:solidFill>
              </a:rPr>
              <a:t>.</a:t>
            </a:r>
          </a:p>
          <a:p>
            <a:pPr eaLnBrk="1" hangingPunct="1"/>
            <a:r>
              <a:rPr lang="es-ES" altLang="es-ES" sz="1600" dirty="0">
                <a:solidFill>
                  <a:srgbClr val="5F5F5F"/>
                </a:solidFill>
              </a:rPr>
              <a:t>En el año 2015 inauguró un centro de análisis y propuestas de políticas económicas y sociales: Pharos.</a:t>
            </a:r>
          </a:p>
          <a:p>
            <a:pPr eaLnBrk="1" hangingPunct="1"/>
            <a:r>
              <a:rPr lang="es-ES" altLang="es-ES" sz="1600" dirty="0">
                <a:solidFill>
                  <a:srgbClr val="5F5F5F"/>
                </a:solidFill>
              </a:rPr>
              <a:t>La Academia tiene el honor de contar para la apertura y cierre de sus ciclos, con la presencia de prestigiosos panelistas: Ministros y ex Ministros de distintas áreas, así como ex Presidentes de la República de 1985 a la fecha, quienes, entre otras personalidades destacadas,  integran el cuadro de Académicos de Honor.</a:t>
            </a:r>
          </a:p>
          <a:p>
            <a:pPr eaLnBrk="1" hangingPunct="1"/>
            <a:endParaRPr lang="es-ES" altLang="es-ES" sz="1600" dirty="0">
              <a:solidFill>
                <a:srgbClr val="5F5F5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Consejo</a:t>
            </a:r>
            <a:r>
              <a:rPr lang="en-GB" dirty="0"/>
              <a:t> </a:t>
            </a:r>
            <a:r>
              <a:rPr lang="en-GB" dirty="0" err="1"/>
              <a:t>Directivo</a:t>
            </a:r>
            <a:endParaRPr lang="en-GB" dirty="0"/>
          </a:p>
        </p:txBody>
      </p:sp>
      <p:sp>
        <p:nvSpPr>
          <p:cNvPr id="3" name="2 Marcador de contenido"/>
          <p:cNvSpPr>
            <a:spLocks noGrp="1"/>
          </p:cNvSpPr>
          <p:nvPr>
            <p:ph idx="1"/>
          </p:nvPr>
        </p:nvSpPr>
        <p:spPr>
          <a:xfrm>
            <a:off x="467544" y="1844824"/>
            <a:ext cx="8208912" cy="5328592"/>
          </a:xfrm>
        </p:spPr>
        <p:txBody>
          <a:bodyPr/>
          <a:lstStyle/>
          <a:p>
            <a:r>
              <a:rPr lang="en-GB" sz="1500" dirty="0">
                <a:solidFill>
                  <a:srgbClr val="5F5F5F"/>
                </a:solidFill>
              </a:rPr>
              <a:t>María Dolores Benavente</a:t>
            </a:r>
          </a:p>
          <a:p>
            <a:r>
              <a:rPr lang="en-GB" sz="1500" dirty="0">
                <a:solidFill>
                  <a:srgbClr val="5F5F5F"/>
                </a:solidFill>
              </a:rPr>
              <a:t>Ignacio de Posadas</a:t>
            </a:r>
          </a:p>
          <a:p>
            <a:r>
              <a:rPr lang="en-GB" sz="1500" dirty="0">
                <a:solidFill>
                  <a:srgbClr val="5F5F5F"/>
                </a:solidFill>
              </a:rPr>
              <a:t>Ricardo Zerbino</a:t>
            </a:r>
          </a:p>
          <a:p>
            <a:r>
              <a:rPr lang="en-GB" sz="1500" dirty="0">
                <a:solidFill>
                  <a:srgbClr val="5F5F5F"/>
                </a:solidFill>
              </a:rPr>
              <a:t>Eduardo Palacios</a:t>
            </a:r>
          </a:p>
          <a:p>
            <a:r>
              <a:rPr lang="en-GB" sz="1500" dirty="0">
                <a:solidFill>
                  <a:srgbClr val="5F5F5F"/>
                </a:solidFill>
              </a:rPr>
              <a:t>Isidoro Hodara</a:t>
            </a:r>
          </a:p>
          <a:p>
            <a:r>
              <a:rPr lang="en-GB" sz="1500" dirty="0">
                <a:solidFill>
                  <a:srgbClr val="5F5F5F"/>
                </a:solidFill>
              </a:rPr>
              <a:t>Oscar </a:t>
            </a:r>
            <a:r>
              <a:rPr lang="en-GB" sz="1500" dirty="0" err="1">
                <a:solidFill>
                  <a:srgbClr val="5F5F5F"/>
                </a:solidFill>
              </a:rPr>
              <a:t>Algorta</a:t>
            </a:r>
            <a:endParaRPr lang="en-GB" sz="1500" dirty="0">
              <a:solidFill>
                <a:srgbClr val="5F5F5F"/>
              </a:solidFill>
            </a:endParaRPr>
          </a:p>
          <a:p>
            <a:r>
              <a:rPr lang="en-GB" sz="1500" dirty="0">
                <a:solidFill>
                  <a:srgbClr val="5F5F5F"/>
                </a:solidFill>
              </a:rPr>
              <a:t>Juan Berchesi</a:t>
            </a:r>
          </a:p>
          <a:p>
            <a:r>
              <a:rPr lang="en-GB" sz="1500" dirty="0">
                <a:solidFill>
                  <a:srgbClr val="5F5F5F"/>
                </a:solidFill>
              </a:rPr>
              <a:t>Mario </a:t>
            </a:r>
            <a:r>
              <a:rPr lang="en-GB" sz="1500" dirty="0" err="1">
                <a:solidFill>
                  <a:srgbClr val="5F5F5F"/>
                </a:solidFill>
              </a:rPr>
              <a:t>Amelotti</a:t>
            </a:r>
            <a:endParaRPr lang="en-GB" sz="1500" dirty="0">
              <a:solidFill>
                <a:srgbClr val="5F5F5F"/>
              </a:solidFill>
            </a:endParaRPr>
          </a:p>
          <a:p>
            <a:r>
              <a:rPr lang="en-GB" sz="1500" dirty="0">
                <a:solidFill>
                  <a:srgbClr val="5F5F5F"/>
                </a:solidFill>
              </a:rPr>
              <a:t>Marcelo Lombardi</a:t>
            </a:r>
          </a:p>
          <a:p>
            <a:r>
              <a:rPr lang="en-GB" sz="1500" dirty="0">
                <a:solidFill>
                  <a:srgbClr val="5F5F5F"/>
                </a:solidFill>
              </a:rPr>
              <a:t>Ramiro Rodríguez </a:t>
            </a:r>
            <a:r>
              <a:rPr lang="en-GB" sz="1500" dirty="0" err="1">
                <a:solidFill>
                  <a:srgbClr val="5F5F5F"/>
                </a:solidFill>
              </a:rPr>
              <a:t>Villamil</a:t>
            </a:r>
            <a:endParaRPr lang="en-GB" sz="1500" dirty="0">
              <a:solidFill>
                <a:srgbClr val="5F5F5F"/>
              </a:solidFill>
            </a:endParaRPr>
          </a:p>
          <a:p>
            <a:r>
              <a:rPr lang="en-GB" sz="1500" dirty="0">
                <a:solidFill>
                  <a:srgbClr val="5F5F5F"/>
                </a:solidFill>
              </a:rPr>
              <a:t>Luis Romero Diano</a:t>
            </a:r>
          </a:p>
          <a:p>
            <a:r>
              <a:rPr lang="en-GB" sz="1500" dirty="0">
                <a:solidFill>
                  <a:srgbClr val="5F5F5F"/>
                </a:solidFill>
              </a:rPr>
              <a:t>Luis Mosca</a:t>
            </a:r>
          </a:p>
          <a:p>
            <a:r>
              <a:rPr lang="en-GB" sz="1500" dirty="0">
                <a:solidFill>
                  <a:srgbClr val="5F5F5F"/>
                </a:solidFill>
              </a:rPr>
              <a:t>Ricardo Pascale</a:t>
            </a:r>
          </a:p>
          <a:p>
            <a:r>
              <a:rPr lang="en-GB" sz="1500" dirty="0">
                <a:solidFill>
                  <a:srgbClr val="5F5F5F"/>
                </a:solidFill>
              </a:rPr>
              <a:t>Carlos Saccone</a:t>
            </a:r>
          </a:p>
          <a:p>
            <a:r>
              <a:rPr lang="en-GB" sz="1500" dirty="0">
                <a:solidFill>
                  <a:srgbClr val="5F5F5F"/>
                </a:solidFill>
              </a:rPr>
              <a:t>John C. Schandy</a:t>
            </a:r>
          </a:p>
          <a:p>
            <a:r>
              <a:rPr lang="en-GB" sz="1500" dirty="0">
                <a:solidFill>
                  <a:srgbClr val="5F5F5F"/>
                </a:solidFill>
              </a:rPr>
              <a:t>Carlos Steneri</a:t>
            </a:r>
          </a:p>
          <a:p>
            <a:r>
              <a:rPr lang="en-GB" sz="1500" dirty="0">
                <a:solidFill>
                  <a:srgbClr val="5F5F5F"/>
                </a:solidFill>
              </a:rPr>
              <a:t>Carlos </a:t>
            </a:r>
            <a:r>
              <a:rPr lang="en-GB" sz="1500" dirty="0" err="1">
                <a:solidFill>
                  <a:srgbClr val="5F5F5F"/>
                </a:solidFill>
              </a:rPr>
              <a:t>Mazal</a:t>
            </a:r>
            <a:endParaRPr lang="en-GB" sz="1500" dirty="0">
              <a:solidFill>
                <a:srgbClr val="5F5F5F"/>
              </a:solidFill>
            </a:endParaRPr>
          </a:p>
          <a:p>
            <a:endParaRPr lang="en-GB" sz="1500" dirty="0">
              <a:solidFill>
                <a:srgbClr val="5F5F5F"/>
              </a:solidFill>
            </a:endParaRPr>
          </a:p>
        </p:txBody>
      </p:sp>
    </p:spTree>
    <p:extLst>
      <p:ext uri="{BB962C8B-B14F-4D97-AF65-F5344CB8AC3E}">
        <p14:creationId xmlns:p14="http://schemas.microsoft.com/office/powerpoint/2010/main" xmlns="" val="288683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Académicos</a:t>
            </a:r>
            <a:r>
              <a:rPr lang="en-GB" dirty="0"/>
              <a:t> de </a:t>
            </a:r>
            <a:r>
              <a:rPr lang="en-GB" dirty="0" err="1"/>
              <a:t>Honor</a:t>
            </a:r>
            <a:endParaRPr lang="en-GB" dirty="0"/>
          </a:p>
        </p:txBody>
      </p:sp>
      <p:sp>
        <p:nvSpPr>
          <p:cNvPr id="3" name="2 Marcador de contenido"/>
          <p:cNvSpPr>
            <a:spLocks noGrp="1"/>
          </p:cNvSpPr>
          <p:nvPr>
            <p:ph idx="1"/>
          </p:nvPr>
        </p:nvSpPr>
        <p:spPr/>
        <p:txBody>
          <a:bodyPr/>
          <a:lstStyle/>
          <a:p>
            <a:r>
              <a:rPr lang="en-GB" dirty="0" err="1">
                <a:solidFill>
                  <a:srgbClr val="5F5F5F"/>
                </a:solidFill>
              </a:rPr>
              <a:t>Berro</a:t>
            </a:r>
            <a:r>
              <a:rPr lang="en-GB" dirty="0">
                <a:solidFill>
                  <a:srgbClr val="5F5F5F"/>
                </a:solidFill>
              </a:rPr>
              <a:t>, Ernesto</a:t>
            </a:r>
          </a:p>
          <a:p>
            <a:r>
              <a:rPr lang="en-GB" dirty="0" err="1">
                <a:solidFill>
                  <a:srgbClr val="5F5F5F"/>
                </a:solidFill>
              </a:rPr>
              <a:t>Davrieux</a:t>
            </a:r>
            <a:r>
              <a:rPr lang="en-GB" dirty="0">
                <a:solidFill>
                  <a:srgbClr val="5F5F5F"/>
                </a:solidFill>
              </a:rPr>
              <a:t>, Ariel</a:t>
            </a:r>
          </a:p>
          <a:p>
            <a:r>
              <a:rPr lang="en-GB" dirty="0">
                <a:solidFill>
                  <a:srgbClr val="5F5F5F"/>
                </a:solidFill>
              </a:rPr>
              <a:t>Cardoso, Fernando Henrique</a:t>
            </a:r>
          </a:p>
          <a:p>
            <a:r>
              <a:rPr lang="en-GB" dirty="0">
                <a:solidFill>
                  <a:srgbClr val="5F5F5F"/>
                </a:solidFill>
              </a:rPr>
              <a:t>Iglesias, Enrique</a:t>
            </a:r>
          </a:p>
          <a:p>
            <a:r>
              <a:rPr lang="en-GB" dirty="0" err="1">
                <a:solidFill>
                  <a:srgbClr val="5F5F5F"/>
                </a:solidFill>
              </a:rPr>
              <a:t>Lacalle</a:t>
            </a:r>
            <a:r>
              <a:rPr lang="en-GB" dirty="0">
                <a:solidFill>
                  <a:srgbClr val="5F5F5F"/>
                </a:solidFill>
              </a:rPr>
              <a:t>, Luis Alberto</a:t>
            </a:r>
          </a:p>
          <a:p>
            <a:r>
              <a:rPr lang="en-GB" dirty="0">
                <a:solidFill>
                  <a:srgbClr val="5F5F5F"/>
                </a:solidFill>
              </a:rPr>
              <a:t>Pascale, Ricardo</a:t>
            </a:r>
          </a:p>
          <a:p>
            <a:r>
              <a:rPr lang="en-GB" dirty="0">
                <a:solidFill>
                  <a:srgbClr val="5F5F5F"/>
                </a:solidFill>
              </a:rPr>
              <a:t>Sanguinetti, Julio </a:t>
            </a:r>
            <a:r>
              <a:rPr lang="en-GB" dirty="0" err="1">
                <a:solidFill>
                  <a:srgbClr val="5F5F5F"/>
                </a:solidFill>
              </a:rPr>
              <a:t>María</a:t>
            </a:r>
            <a:endParaRPr lang="en-GB" dirty="0">
              <a:solidFill>
                <a:srgbClr val="5F5F5F"/>
              </a:solidFill>
            </a:endParaRPr>
          </a:p>
          <a:p>
            <a:r>
              <a:rPr lang="en-GB" dirty="0">
                <a:solidFill>
                  <a:srgbClr val="5F5F5F"/>
                </a:solidFill>
              </a:rPr>
              <a:t>Zerbino, Ricardo</a:t>
            </a:r>
          </a:p>
          <a:p>
            <a:endParaRPr lang="en-GB" dirty="0">
              <a:solidFill>
                <a:srgbClr val="5F5F5F"/>
              </a:solidFill>
            </a:endParaRPr>
          </a:p>
        </p:txBody>
      </p:sp>
    </p:spTree>
    <p:extLst>
      <p:ext uri="{BB962C8B-B14F-4D97-AF65-F5344CB8AC3E}">
        <p14:creationId xmlns:p14="http://schemas.microsoft.com/office/powerpoint/2010/main" xmlns="" val="198830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843808" y="908720"/>
            <a:ext cx="3312368" cy="365125"/>
          </a:xfrm>
        </p:spPr>
        <p:txBody>
          <a:bodyPr/>
          <a:lstStyle/>
          <a:p>
            <a:r>
              <a:rPr lang="en-GB" dirty="0" err="1"/>
              <a:t>Académicos</a:t>
            </a:r>
            <a:r>
              <a:rPr lang="en-GB" dirty="0"/>
              <a:t> de </a:t>
            </a:r>
            <a:r>
              <a:rPr lang="en-GB" dirty="0" err="1"/>
              <a:t>Número</a:t>
            </a:r>
            <a:endParaRPr lang="en-GB" dirty="0"/>
          </a:p>
        </p:txBody>
      </p:sp>
      <p:sp>
        <p:nvSpPr>
          <p:cNvPr id="3" name="2 Marcador de contenido"/>
          <p:cNvSpPr>
            <a:spLocks noGrp="1"/>
          </p:cNvSpPr>
          <p:nvPr>
            <p:ph idx="1"/>
          </p:nvPr>
        </p:nvSpPr>
        <p:spPr>
          <a:xfrm>
            <a:off x="323528" y="1512168"/>
            <a:ext cx="3024336" cy="5373216"/>
          </a:xfrm>
          <a:solidFill>
            <a:schemeClr val="bg1"/>
          </a:solidFill>
        </p:spPr>
        <p:txBody>
          <a:bodyPr/>
          <a:lstStyle/>
          <a:p>
            <a:r>
              <a:rPr lang="en-GB" sz="1200" dirty="0">
                <a:solidFill>
                  <a:srgbClr val="5F5F5F"/>
                </a:solidFill>
              </a:rPr>
              <a:t>Abad </a:t>
            </a:r>
            <a:r>
              <a:rPr lang="en-GB" sz="1200" dirty="0" err="1">
                <a:solidFill>
                  <a:srgbClr val="5F5F5F"/>
                </a:solidFill>
              </a:rPr>
              <a:t>Arrambide</a:t>
            </a:r>
            <a:r>
              <a:rPr lang="en-GB" sz="1200" dirty="0">
                <a:solidFill>
                  <a:srgbClr val="5F5F5F"/>
                </a:solidFill>
              </a:rPr>
              <a:t>, Mario</a:t>
            </a:r>
          </a:p>
          <a:p>
            <a:r>
              <a:rPr lang="en-GB" sz="1200" dirty="0">
                <a:solidFill>
                  <a:srgbClr val="5F5F5F"/>
                </a:solidFill>
              </a:rPr>
              <a:t>Abreu, Sergio</a:t>
            </a:r>
          </a:p>
          <a:p>
            <a:r>
              <a:rPr lang="en-GB" sz="1200" dirty="0">
                <a:solidFill>
                  <a:srgbClr val="5F5F5F"/>
                </a:solidFill>
              </a:rPr>
              <a:t>Abuchalja, Jorge</a:t>
            </a:r>
          </a:p>
          <a:p>
            <a:r>
              <a:rPr lang="en-GB" sz="1200" dirty="0" err="1">
                <a:solidFill>
                  <a:srgbClr val="5F5F5F"/>
                </a:solidFill>
              </a:rPr>
              <a:t>Amelotti</a:t>
            </a:r>
            <a:r>
              <a:rPr lang="en-GB" sz="1200" dirty="0">
                <a:solidFill>
                  <a:srgbClr val="5F5F5F"/>
                </a:solidFill>
              </a:rPr>
              <a:t>, Mario</a:t>
            </a:r>
          </a:p>
          <a:p>
            <a:r>
              <a:rPr lang="en-GB" sz="1200" dirty="0" err="1">
                <a:solidFill>
                  <a:srgbClr val="5F5F5F"/>
                </a:solidFill>
              </a:rPr>
              <a:t>Azzini</a:t>
            </a:r>
            <a:r>
              <a:rPr lang="en-GB" sz="1200" dirty="0">
                <a:solidFill>
                  <a:srgbClr val="5F5F5F"/>
                </a:solidFill>
              </a:rPr>
              <a:t>, Daniel</a:t>
            </a:r>
          </a:p>
          <a:p>
            <a:r>
              <a:rPr lang="en-GB" sz="1200" dirty="0" err="1">
                <a:solidFill>
                  <a:srgbClr val="5F5F5F"/>
                </a:solidFill>
              </a:rPr>
              <a:t>Bafico</a:t>
            </a:r>
            <a:r>
              <a:rPr lang="en-GB" sz="1200" dirty="0">
                <a:solidFill>
                  <a:srgbClr val="5F5F5F"/>
                </a:solidFill>
              </a:rPr>
              <a:t>, Horacio</a:t>
            </a:r>
          </a:p>
          <a:p>
            <a:r>
              <a:rPr lang="en-GB" sz="1200" dirty="0" err="1">
                <a:solidFill>
                  <a:srgbClr val="5F5F5F"/>
                </a:solidFill>
              </a:rPr>
              <a:t>Balestra</a:t>
            </a:r>
            <a:r>
              <a:rPr lang="en-GB" sz="1200" dirty="0">
                <a:solidFill>
                  <a:srgbClr val="5F5F5F"/>
                </a:solidFill>
              </a:rPr>
              <a:t>, Diego</a:t>
            </a:r>
          </a:p>
          <a:p>
            <a:r>
              <a:rPr lang="en-GB" sz="1200" dirty="0" err="1">
                <a:solidFill>
                  <a:srgbClr val="5F5F5F"/>
                </a:solidFill>
              </a:rPr>
              <a:t>Baliño</a:t>
            </a:r>
            <a:r>
              <a:rPr lang="en-GB" sz="1200" dirty="0">
                <a:solidFill>
                  <a:srgbClr val="5F5F5F"/>
                </a:solidFill>
              </a:rPr>
              <a:t>, Enrique</a:t>
            </a:r>
          </a:p>
          <a:p>
            <a:r>
              <a:rPr lang="en-GB" sz="1200" dirty="0">
                <a:solidFill>
                  <a:srgbClr val="5F5F5F"/>
                </a:solidFill>
              </a:rPr>
              <a:t>Barbieri, José E.</a:t>
            </a:r>
          </a:p>
          <a:p>
            <a:r>
              <a:rPr lang="en-GB" sz="1200" dirty="0" err="1">
                <a:solidFill>
                  <a:srgbClr val="5F5F5F"/>
                </a:solidFill>
              </a:rPr>
              <a:t>Baridón</a:t>
            </a:r>
            <a:r>
              <a:rPr lang="en-GB" sz="1200" dirty="0">
                <a:solidFill>
                  <a:srgbClr val="5F5F5F"/>
                </a:solidFill>
              </a:rPr>
              <a:t>, Pedro Nicolás †</a:t>
            </a:r>
          </a:p>
          <a:p>
            <a:r>
              <a:rPr lang="en-GB" sz="1200" dirty="0" err="1">
                <a:solidFill>
                  <a:srgbClr val="5F5F5F"/>
                </a:solidFill>
              </a:rPr>
              <a:t>Bartesaghi</a:t>
            </a:r>
            <a:r>
              <a:rPr lang="en-GB" sz="1200" dirty="0">
                <a:solidFill>
                  <a:srgbClr val="5F5F5F"/>
                </a:solidFill>
              </a:rPr>
              <a:t>, Ignacio</a:t>
            </a:r>
          </a:p>
          <a:p>
            <a:r>
              <a:rPr lang="en-GB" sz="1200" dirty="0">
                <a:solidFill>
                  <a:srgbClr val="5F5F5F"/>
                </a:solidFill>
              </a:rPr>
              <a:t>Blanco, Juan Carlos</a:t>
            </a:r>
          </a:p>
          <a:p>
            <a:r>
              <a:rPr lang="en-GB" sz="1200" dirty="0" err="1">
                <a:solidFill>
                  <a:srgbClr val="5F5F5F"/>
                </a:solidFill>
              </a:rPr>
              <a:t>Bolz</a:t>
            </a:r>
            <a:r>
              <a:rPr lang="en-GB" sz="1200" dirty="0">
                <a:solidFill>
                  <a:srgbClr val="5F5F5F"/>
                </a:solidFill>
              </a:rPr>
              <a:t>, Christian</a:t>
            </a:r>
          </a:p>
          <a:p>
            <a:r>
              <a:rPr lang="en-GB" sz="1200" dirty="0">
                <a:solidFill>
                  <a:srgbClr val="5F5F5F"/>
                </a:solidFill>
              </a:rPr>
              <a:t>Bonilla, </a:t>
            </a:r>
            <a:r>
              <a:rPr lang="en-GB" sz="1200" dirty="0" err="1">
                <a:solidFill>
                  <a:srgbClr val="5F5F5F"/>
                </a:solidFill>
              </a:rPr>
              <a:t>Hernán</a:t>
            </a:r>
            <a:endParaRPr lang="en-GB" sz="1200" dirty="0">
              <a:solidFill>
                <a:srgbClr val="5F5F5F"/>
              </a:solidFill>
            </a:endParaRPr>
          </a:p>
          <a:p>
            <a:r>
              <a:rPr lang="en-GB" sz="1200" dirty="0" err="1">
                <a:solidFill>
                  <a:srgbClr val="5F5F5F"/>
                </a:solidFill>
              </a:rPr>
              <a:t>Borlandelli</a:t>
            </a:r>
            <a:r>
              <a:rPr lang="en-GB" sz="1200" dirty="0">
                <a:solidFill>
                  <a:srgbClr val="5F5F5F"/>
                </a:solidFill>
              </a:rPr>
              <a:t>, Jorge</a:t>
            </a:r>
          </a:p>
          <a:p>
            <a:r>
              <a:rPr lang="en-GB" sz="1200" dirty="0" err="1">
                <a:solidFill>
                  <a:srgbClr val="5F5F5F"/>
                </a:solidFill>
              </a:rPr>
              <a:t>Capurro</a:t>
            </a:r>
            <a:r>
              <a:rPr lang="en-GB" sz="1200" dirty="0">
                <a:solidFill>
                  <a:srgbClr val="5F5F5F"/>
                </a:solidFill>
              </a:rPr>
              <a:t>, Alfonso</a:t>
            </a:r>
          </a:p>
          <a:p>
            <a:r>
              <a:rPr lang="en-GB" sz="1200" dirty="0" err="1">
                <a:solidFill>
                  <a:srgbClr val="5F5F5F"/>
                </a:solidFill>
              </a:rPr>
              <a:t>Carriquiry</a:t>
            </a:r>
            <a:r>
              <a:rPr lang="en-GB" sz="1200" dirty="0">
                <a:solidFill>
                  <a:srgbClr val="5F5F5F"/>
                </a:solidFill>
              </a:rPr>
              <a:t>, Florencia</a:t>
            </a:r>
          </a:p>
          <a:p>
            <a:r>
              <a:rPr lang="en-GB" sz="1200" dirty="0" err="1">
                <a:solidFill>
                  <a:srgbClr val="5F5F5F"/>
                </a:solidFill>
              </a:rPr>
              <a:t>Cavallo</a:t>
            </a:r>
            <a:r>
              <a:rPr lang="en-GB" sz="1200" dirty="0">
                <a:solidFill>
                  <a:srgbClr val="5F5F5F"/>
                </a:solidFill>
              </a:rPr>
              <a:t>, Alejandro</a:t>
            </a:r>
          </a:p>
          <a:p>
            <a:r>
              <a:rPr lang="en-GB" sz="1200" dirty="0" err="1">
                <a:solidFill>
                  <a:srgbClr val="5F5F5F"/>
                </a:solidFill>
              </a:rPr>
              <a:t>Cerisola</a:t>
            </a:r>
            <a:r>
              <a:rPr lang="en-GB" sz="1200" dirty="0">
                <a:solidFill>
                  <a:srgbClr val="5F5F5F"/>
                </a:solidFill>
              </a:rPr>
              <a:t>, Andrés</a:t>
            </a:r>
          </a:p>
          <a:p>
            <a:r>
              <a:rPr lang="en-GB" sz="1200" dirty="0">
                <a:solidFill>
                  <a:srgbClr val="5F5F5F"/>
                </a:solidFill>
              </a:rPr>
              <a:t>Cid, Alejandro</a:t>
            </a:r>
          </a:p>
          <a:p>
            <a:r>
              <a:rPr lang="en-GB" sz="1200" dirty="0" err="1">
                <a:solidFill>
                  <a:srgbClr val="5F5F5F"/>
                </a:solidFill>
              </a:rPr>
              <a:t>Cikato</a:t>
            </a:r>
            <a:r>
              <a:rPr lang="en-GB" sz="1200" dirty="0">
                <a:solidFill>
                  <a:srgbClr val="5F5F5F"/>
                </a:solidFill>
              </a:rPr>
              <a:t>, </a:t>
            </a:r>
            <a:r>
              <a:rPr lang="en-GB" sz="1200" dirty="0" err="1">
                <a:solidFill>
                  <a:srgbClr val="5F5F5F"/>
                </a:solidFill>
              </a:rPr>
              <a:t>Manfredo</a:t>
            </a:r>
            <a:endParaRPr lang="en-GB" sz="1200" dirty="0">
              <a:solidFill>
                <a:srgbClr val="5F5F5F"/>
              </a:solidFill>
            </a:endParaRPr>
          </a:p>
          <a:p>
            <a:r>
              <a:rPr lang="en-GB" sz="1200" dirty="0" err="1">
                <a:solidFill>
                  <a:srgbClr val="5F5F5F"/>
                </a:solidFill>
              </a:rPr>
              <a:t>Custodio</a:t>
            </a:r>
            <a:r>
              <a:rPr lang="en-GB" sz="1200" dirty="0">
                <a:solidFill>
                  <a:srgbClr val="5F5F5F"/>
                </a:solidFill>
              </a:rPr>
              <a:t>, Luis</a:t>
            </a:r>
          </a:p>
          <a:p>
            <a:r>
              <a:rPr lang="en-GB" sz="1200" dirty="0">
                <a:solidFill>
                  <a:srgbClr val="5F5F5F"/>
                </a:solidFill>
              </a:rPr>
              <a:t>De Luca, Roberto</a:t>
            </a:r>
          </a:p>
          <a:p>
            <a:endParaRPr lang="en-GB" sz="1200" dirty="0">
              <a:solidFill>
                <a:srgbClr val="5F5F5F"/>
              </a:solidFill>
            </a:endParaRPr>
          </a:p>
        </p:txBody>
      </p:sp>
      <p:sp>
        <p:nvSpPr>
          <p:cNvPr id="4" name="2 Marcador de contenido"/>
          <p:cNvSpPr txBox="1">
            <a:spLocks/>
          </p:cNvSpPr>
          <p:nvPr/>
        </p:nvSpPr>
        <p:spPr bwMode="auto">
          <a:xfrm>
            <a:off x="3131840" y="1498476"/>
            <a:ext cx="3600400" cy="537321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r>
              <a:rPr lang="en-GB" sz="1200" b="0" kern="0" dirty="0" err="1">
                <a:solidFill>
                  <a:srgbClr val="5F5F5F"/>
                </a:solidFill>
              </a:rPr>
              <a:t>Dovat</a:t>
            </a:r>
            <a:r>
              <a:rPr lang="en-GB" sz="1200" b="0" kern="0" dirty="0">
                <a:solidFill>
                  <a:srgbClr val="5F5F5F"/>
                </a:solidFill>
              </a:rPr>
              <a:t>, Orlando</a:t>
            </a:r>
          </a:p>
          <a:p>
            <a:r>
              <a:rPr lang="en-GB" sz="1200" b="0" kern="0" dirty="0" err="1">
                <a:solidFill>
                  <a:srgbClr val="5F5F5F"/>
                </a:solidFill>
              </a:rPr>
              <a:t>Echevarría</a:t>
            </a:r>
            <a:r>
              <a:rPr lang="en-GB" sz="1200" b="0" kern="0" dirty="0">
                <a:solidFill>
                  <a:srgbClr val="5F5F5F"/>
                </a:solidFill>
              </a:rPr>
              <a:t> Petit, José Luis</a:t>
            </a:r>
          </a:p>
          <a:p>
            <a:r>
              <a:rPr lang="en-GB" sz="1200" b="0" kern="0" dirty="0" err="1">
                <a:solidFill>
                  <a:srgbClr val="5F5F5F"/>
                </a:solidFill>
              </a:rPr>
              <a:t>Fernández</a:t>
            </a:r>
            <a:r>
              <a:rPr lang="en-GB" sz="1200" b="0" kern="0" dirty="0">
                <a:solidFill>
                  <a:srgbClr val="5F5F5F"/>
                </a:solidFill>
              </a:rPr>
              <a:t>, Ana Laura</a:t>
            </a:r>
          </a:p>
          <a:p>
            <a:r>
              <a:rPr lang="en-GB" sz="1200" b="0" kern="0" dirty="0" err="1">
                <a:solidFill>
                  <a:srgbClr val="5F5F5F"/>
                </a:solidFill>
              </a:rPr>
              <a:t>Ferrés</a:t>
            </a:r>
            <a:r>
              <a:rPr lang="en-GB" sz="1200" b="0" kern="0" dirty="0">
                <a:solidFill>
                  <a:srgbClr val="5F5F5F"/>
                </a:solidFill>
              </a:rPr>
              <a:t>, Daniel</a:t>
            </a:r>
          </a:p>
          <a:p>
            <a:r>
              <a:rPr lang="en-GB" sz="1200" b="0" kern="0" dirty="0" err="1">
                <a:solidFill>
                  <a:srgbClr val="5F5F5F"/>
                </a:solidFill>
              </a:rPr>
              <a:t>Fraschini</a:t>
            </a:r>
            <a:r>
              <a:rPr lang="en-GB" sz="1200" b="0" kern="0" dirty="0">
                <a:solidFill>
                  <a:srgbClr val="5F5F5F"/>
                </a:solidFill>
              </a:rPr>
              <a:t>, Juan José</a:t>
            </a:r>
          </a:p>
          <a:p>
            <a:r>
              <a:rPr lang="en-GB" sz="1200" b="0" kern="0" dirty="0" err="1">
                <a:solidFill>
                  <a:srgbClr val="5F5F5F"/>
                </a:solidFill>
              </a:rPr>
              <a:t>Garcé</a:t>
            </a:r>
            <a:r>
              <a:rPr lang="en-GB" sz="1200" b="0" kern="0" dirty="0">
                <a:solidFill>
                  <a:srgbClr val="5F5F5F"/>
                </a:solidFill>
              </a:rPr>
              <a:t>, Adolfo</a:t>
            </a:r>
          </a:p>
          <a:p>
            <a:r>
              <a:rPr lang="en-GB" sz="1200" b="0" kern="0" dirty="0" err="1">
                <a:solidFill>
                  <a:srgbClr val="5F5F5F"/>
                </a:solidFill>
              </a:rPr>
              <a:t>Gianola</a:t>
            </a:r>
            <a:r>
              <a:rPr lang="en-GB" sz="1200" b="0" kern="0" dirty="0">
                <a:solidFill>
                  <a:srgbClr val="5F5F5F"/>
                </a:solidFill>
              </a:rPr>
              <a:t>, Daniel</a:t>
            </a:r>
          </a:p>
          <a:p>
            <a:r>
              <a:rPr lang="en-GB" sz="1200" b="0" kern="0" dirty="0" err="1">
                <a:solidFill>
                  <a:srgbClr val="5F5F5F"/>
                </a:solidFill>
              </a:rPr>
              <a:t>Gonda</a:t>
            </a:r>
            <a:r>
              <a:rPr lang="en-GB" sz="1200" b="0" kern="0" dirty="0">
                <a:solidFill>
                  <a:srgbClr val="5F5F5F"/>
                </a:solidFill>
              </a:rPr>
              <a:t>, </a:t>
            </a:r>
            <a:r>
              <a:rPr lang="en-GB" sz="1200" b="0" kern="0" dirty="0" err="1">
                <a:solidFill>
                  <a:srgbClr val="5F5F5F"/>
                </a:solidFill>
              </a:rPr>
              <a:t>Breogan</a:t>
            </a:r>
            <a:endParaRPr lang="en-GB" sz="1200" b="0" kern="0" dirty="0">
              <a:solidFill>
                <a:srgbClr val="5F5F5F"/>
              </a:solidFill>
            </a:endParaRPr>
          </a:p>
          <a:p>
            <a:r>
              <a:rPr lang="en-GB" sz="1200" b="0" kern="0" dirty="0">
                <a:solidFill>
                  <a:srgbClr val="5F5F5F"/>
                </a:solidFill>
              </a:rPr>
              <a:t>González Guyer, Fernando</a:t>
            </a:r>
          </a:p>
          <a:p>
            <a:r>
              <a:rPr lang="en-GB" sz="1200" b="0" kern="0" dirty="0" err="1">
                <a:solidFill>
                  <a:srgbClr val="5F5F5F"/>
                </a:solidFill>
              </a:rPr>
              <a:t>Horta</a:t>
            </a:r>
            <a:r>
              <a:rPr lang="en-GB" sz="1200" b="0" kern="0" dirty="0">
                <a:solidFill>
                  <a:srgbClr val="5F5F5F"/>
                </a:solidFill>
              </a:rPr>
              <a:t> </a:t>
            </a:r>
            <a:r>
              <a:rPr lang="en-GB" sz="1200" b="0" kern="0" dirty="0" err="1">
                <a:solidFill>
                  <a:srgbClr val="5F5F5F"/>
                </a:solidFill>
              </a:rPr>
              <a:t>Berro</a:t>
            </a:r>
            <a:r>
              <a:rPr lang="en-GB" sz="1200" b="0" kern="0" dirty="0">
                <a:solidFill>
                  <a:srgbClr val="5F5F5F"/>
                </a:solidFill>
              </a:rPr>
              <a:t>, Roberto</a:t>
            </a:r>
          </a:p>
          <a:p>
            <a:r>
              <a:rPr lang="en-GB" sz="1200" b="0" kern="0" dirty="0">
                <a:solidFill>
                  <a:srgbClr val="5F5F5F"/>
                </a:solidFill>
              </a:rPr>
              <a:t>Hughes, Horacio</a:t>
            </a:r>
          </a:p>
          <a:p>
            <a:r>
              <a:rPr lang="en-GB" sz="1200" b="0" kern="0" dirty="0" err="1">
                <a:solidFill>
                  <a:srgbClr val="5F5F5F"/>
                </a:solidFill>
              </a:rPr>
              <a:t>Ibarburu</a:t>
            </a:r>
            <a:r>
              <a:rPr lang="en-GB" sz="1200" b="0" kern="0" dirty="0">
                <a:solidFill>
                  <a:srgbClr val="5F5F5F"/>
                </a:solidFill>
              </a:rPr>
              <a:t>, </a:t>
            </a:r>
            <a:r>
              <a:rPr lang="en-GB" sz="1200" b="0" kern="0" dirty="0" err="1">
                <a:solidFill>
                  <a:srgbClr val="5F5F5F"/>
                </a:solidFill>
              </a:rPr>
              <a:t>Fabián</a:t>
            </a:r>
            <a:endParaRPr lang="en-GB" sz="1200" b="0" kern="0" dirty="0">
              <a:solidFill>
                <a:srgbClr val="5F5F5F"/>
              </a:solidFill>
            </a:endParaRPr>
          </a:p>
          <a:p>
            <a:r>
              <a:rPr lang="en-GB" sz="1200" b="0" kern="0" dirty="0">
                <a:solidFill>
                  <a:srgbClr val="5F5F5F"/>
                </a:solidFill>
              </a:rPr>
              <a:t>Iturburu, Diego</a:t>
            </a:r>
          </a:p>
          <a:p>
            <a:r>
              <a:rPr lang="en-GB" sz="1200" b="0" kern="0" dirty="0" err="1">
                <a:solidFill>
                  <a:srgbClr val="5F5F5F"/>
                </a:solidFill>
              </a:rPr>
              <a:t>Lecueder</a:t>
            </a:r>
            <a:r>
              <a:rPr lang="en-GB" sz="1200" b="0" kern="0" dirty="0">
                <a:solidFill>
                  <a:srgbClr val="5F5F5F"/>
                </a:solidFill>
              </a:rPr>
              <a:t>, Carlos</a:t>
            </a:r>
          </a:p>
          <a:p>
            <a:r>
              <a:rPr lang="en-GB" sz="1200" b="0" kern="0" dirty="0" err="1">
                <a:solidFill>
                  <a:srgbClr val="5F5F5F"/>
                </a:solidFill>
              </a:rPr>
              <a:t>Licandro</a:t>
            </a:r>
            <a:r>
              <a:rPr lang="en-GB" sz="1200" b="0" kern="0" dirty="0">
                <a:solidFill>
                  <a:srgbClr val="5F5F5F"/>
                </a:solidFill>
              </a:rPr>
              <a:t>, Gustavo</a:t>
            </a:r>
          </a:p>
          <a:p>
            <a:r>
              <a:rPr lang="en-GB" sz="1200" b="0" kern="0" dirty="0" err="1">
                <a:solidFill>
                  <a:srgbClr val="5F5F5F"/>
                </a:solidFill>
              </a:rPr>
              <a:t>Loaiza</a:t>
            </a:r>
            <a:r>
              <a:rPr lang="en-GB" sz="1200" b="0" kern="0" dirty="0">
                <a:solidFill>
                  <a:srgbClr val="5F5F5F"/>
                </a:solidFill>
              </a:rPr>
              <a:t>, Carlos</a:t>
            </a:r>
          </a:p>
          <a:p>
            <a:r>
              <a:rPr lang="en-GB" sz="1200" b="0" kern="0" dirty="0">
                <a:solidFill>
                  <a:srgbClr val="5F5F5F"/>
                </a:solidFill>
              </a:rPr>
              <a:t>Mazal, Carlos</a:t>
            </a:r>
          </a:p>
          <a:p>
            <a:r>
              <a:rPr lang="en-GB" sz="1200" b="0" kern="0" dirty="0" err="1">
                <a:solidFill>
                  <a:srgbClr val="5F5F5F"/>
                </a:solidFill>
              </a:rPr>
              <a:t>Michelín</a:t>
            </a:r>
            <a:r>
              <a:rPr lang="en-GB" sz="1200" b="0" kern="0" dirty="0">
                <a:solidFill>
                  <a:srgbClr val="5F5F5F"/>
                </a:solidFill>
              </a:rPr>
              <a:t>, Gustavo</a:t>
            </a:r>
          </a:p>
          <a:p>
            <a:r>
              <a:rPr lang="en-GB" sz="1200" b="0" kern="0" dirty="0">
                <a:solidFill>
                  <a:srgbClr val="5F5F5F"/>
                </a:solidFill>
              </a:rPr>
              <a:t>Munyo, Ignacio</a:t>
            </a:r>
          </a:p>
          <a:p>
            <a:r>
              <a:rPr lang="en-GB" sz="1200" b="0" kern="0" dirty="0">
                <a:solidFill>
                  <a:srgbClr val="5F5F5F"/>
                </a:solidFill>
              </a:rPr>
              <a:t>Muxi Muñoz, Luis</a:t>
            </a:r>
          </a:p>
          <a:p>
            <a:r>
              <a:rPr lang="en-GB" sz="1200" b="0" kern="0" dirty="0">
                <a:solidFill>
                  <a:srgbClr val="5F5F5F"/>
                </a:solidFill>
              </a:rPr>
              <a:t>Oddone, Gabriel</a:t>
            </a:r>
          </a:p>
          <a:p>
            <a:r>
              <a:rPr lang="en-GB" sz="1200" b="0" kern="0" dirty="0">
                <a:solidFill>
                  <a:srgbClr val="5F5F5F"/>
                </a:solidFill>
              </a:rPr>
              <a:t>Olivera </a:t>
            </a:r>
            <a:r>
              <a:rPr lang="en-GB" sz="1200" b="0" kern="0" dirty="0" err="1">
                <a:solidFill>
                  <a:srgbClr val="5F5F5F"/>
                </a:solidFill>
              </a:rPr>
              <a:t>García</a:t>
            </a:r>
            <a:r>
              <a:rPr lang="en-GB" sz="1200" b="0" kern="0" dirty="0">
                <a:solidFill>
                  <a:srgbClr val="5F5F5F"/>
                </a:solidFill>
              </a:rPr>
              <a:t>, Ricardo</a:t>
            </a:r>
          </a:p>
          <a:p>
            <a:r>
              <a:rPr lang="en-GB" sz="1200" b="0" kern="0" dirty="0" err="1">
                <a:solidFill>
                  <a:srgbClr val="5F5F5F"/>
                </a:solidFill>
              </a:rPr>
              <a:t>Pagés</a:t>
            </a:r>
            <a:r>
              <a:rPr lang="en-GB" sz="1200" b="0" kern="0" dirty="0">
                <a:solidFill>
                  <a:srgbClr val="5F5F5F"/>
                </a:solidFill>
              </a:rPr>
              <a:t>, Walter</a:t>
            </a:r>
          </a:p>
          <a:p>
            <a:r>
              <a:rPr lang="en-GB" sz="1200" b="0" kern="0" dirty="0">
                <a:solidFill>
                  <a:srgbClr val="5F5F5F"/>
                </a:solidFill>
              </a:rPr>
              <a:t>Palma, Laura</a:t>
            </a:r>
          </a:p>
        </p:txBody>
      </p:sp>
      <p:sp>
        <p:nvSpPr>
          <p:cNvPr id="5" name="2 Marcador de contenido"/>
          <p:cNvSpPr txBox="1">
            <a:spLocks/>
          </p:cNvSpPr>
          <p:nvPr/>
        </p:nvSpPr>
        <p:spPr bwMode="auto">
          <a:xfrm>
            <a:off x="6228184" y="1512168"/>
            <a:ext cx="2592288" cy="534583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r>
              <a:rPr lang="en-GB" sz="1200" b="0" kern="0" dirty="0" err="1">
                <a:solidFill>
                  <a:srgbClr val="5F5F5F"/>
                </a:solidFill>
              </a:rPr>
              <a:t>Pampín</a:t>
            </a:r>
            <a:r>
              <a:rPr lang="en-GB" sz="1200" b="0" kern="0" dirty="0">
                <a:solidFill>
                  <a:srgbClr val="5F5F5F"/>
                </a:solidFill>
              </a:rPr>
              <a:t>, Ramón</a:t>
            </a:r>
          </a:p>
          <a:p>
            <a:r>
              <a:rPr lang="en-GB" sz="1200" b="0" kern="0" dirty="0">
                <a:solidFill>
                  <a:srgbClr val="5F5F5F"/>
                </a:solidFill>
              </a:rPr>
              <a:t>Pees </a:t>
            </a:r>
            <a:r>
              <a:rPr lang="en-GB" sz="1200" b="0" kern="0" dirty="0" err="1">
                <a:solidFill>
                  <a:srgbClr val="5F5F5F"/>
                </a:solidFill>
              </a:rPr>
              <a:t>Boz</a:t>
            </a:r>
            <a:r>
              <a:rPr lang="en-GB" sz="1200" b="0" kern="0" dirty="0">
                <a:solidFill>
                  <a:srgbClr val="5F5F5F"/>
                </a:solidFill>
              </a:rPr>
              <a:t>, Enrique</a:t>
            </a:r>
          </a:p>
          <a:p>
            <a:r>
              <a:rPr lang="en-GB" sz="1200" b="0" kern="0" dirty="0" err="1">
                <a:solidFill>
                  <a:srgbClr val="5F5F5F"/>
                </a:solidFill>
              </a:rPr>
              <a:t>Peirano</a:t>
            </a:r>
            <a:r>
              <a:rPr lang="en-GB" sz="1200" b="0" kern="0" dirty="0">
                <a:solidFill>
                  <a:srgbClr val="5F5F5F"/>
                </a:solidFill>
              </a:rPr>
              <a:t>, Ricardo</a:t>
            </a:r>
          </a:p>
          <a:p>
            <a:r>
              <a:rPr lang="en-GB" sz="1200" b="0" kern="0" dirty="0">
                <a:solidFill>
                  <a:srgbClr val="5F5F5F"/>
                </a:solidFill>
              </a:rPr>
              <a:t>Pérez, Sebastián</a:t>
            </a:r>
          </a:p>
          <a:p>
            <a:r>
              <a:rPr lang="en-GB" sz="1200" b="0" kern="0" dirty="0">
                <a:solidFill>
                  <a:srgbClr val="5F5F5F"/>
                </a:solidFill>
              </a:rPr>
              <a:t>Pérez del Castillo, Carlos</a:t>
            </a:r>
          </a:p>
          <a:p>
            <a:r>
              <a:rPr lang="en-GB" sz="1200" b="0" kern="0" dirty="0">
                <a:solidFill>
                  <a:srgbClr val="5F5F5F"/>
                </a:solidFill>
              </a:rPr>
              <a:t>Pérez del Castillo, Gonzalo</a:t>
            </a:r>
          </a:p>
          <a:p>
            <a:r>
              <a:rPr lang="en-GB" sz="1200" b="0" kern="0" dirty="0" err="1">
                <a:solidFill>
                  <a:srgbClr val="5F5F5F"/>
                </a:solidFill>
              </a:rPr>
              <a:t>Preve</a:t>
            </a:r>
            <a:r>
              <a:rPr lang="en-GB" sz="1200" b="0" kern="0" dirty="0">
                <a:solidFill>
                  <a:srgbClr val="5F5F5F"/>
                </a:solidFill>
              </a:rPr>
              <a:t>, Julio</a:t>
            </a:r>
          </a:p>
          <a:p>
            <a:r>
              <a:rPr lang="en-GB" sz="1200" b="0" kern="0" dirty="0" err="1">
                <a:solidFill>
                  <a:srgbClr val="5F5F5F"/>
                </a:solidFill>
              </a:rPr>
              <a:t>Protasi</a:t>
            </a:r>
            <a:r>
              <a:rPr lang="en-GB" sz="1200" b="0" kern="0" dirty="0">
                <a:solidFill>
                  <a:srgbClr val="5F5F5F"/>
                </a:solidFill>
              </a:rPr>
              <a:t>, Juan Carlos</a:t>
            </a:r>
          </a:p>
          <a:p>
            <a:r>
              <a:rPr lang="en-GB" sz="1200" b="0" kern="0" dirty="0">
                <a:solidFill>
                  <a:srgbClr val="5F5F5F"/>
                </a:solidFill>
              </a:rPr>
              <a:t>Ramos, Alfonso</a:t>
            </a:r>
          </a:p>
          <a:p>
            <a:r>
              <a:rPr lang="en-GB" sz="1200" b="0" kern="0" dirty="0">
                <a:solidFill>
                  <a:srgbClr val="5F5F5F"/>
                </a:solidFill>
              </a:rPr>
              <a:t>Regent, Pablo</a:t>
            </a:r>
          </a:p>
          <a:p>
            <a:r>
              <a:rPr lang="en-GB" sz="1200" b="0" kern="0" dirty="0">
                <a:solidFill>
                  <a:srgbClr val="5F5F5F"/>
                </a:solidFill>
              </a:rPr>
              <a:t>Ribeiro, Washington</a:t>
            </a:r>
          </a:p>
          <a:p>
            <a:r>
              <a:rPr lang="en-GB" sz="1200" b="0" kern="0" dirty="0">
                <a:solidFill>
                  <a:srgbClr val="5F5F5F"/>
                </a:solidFill>
              </a:rPr>
              <a:t>Rodríguez, María Laura</a:t>
            </a:r>
          </a:p>
          <a:p>
            <a:r>
              <a:rPr lang="en-GB" sz="1200" b="0" kern="0" dirty="0" err="1">
                <a:solidFill>
                  <a:srgbClr val="5F5F5F"/>
                </a:solidFill>
              </a:rPr>
              <a:t>Roldós</a:t>
            </a:r>
            <a:r>
              <a:rPr lang="en-GB" sz="1200" b="0" kern="0" dirty="0">
                <a:solidFill>
                  <a:srgbClr val="5F5F5F"/>
                </a:solidFill>
              </a:rPr>
              <a:t>, Margarita</a:t>
            </a:r>
          </a:p>
          <a:p>
            <a:r>
              <a:rPr lang="en-GB" sz="1200" b="0" kern="0" dirty="0">
                <a:solidFill>
                  <a:srgbClr val="5F5F5F"/>
                </a:solidFill>
              </a:rPr>
              <a:t>Romero </a:t>
            </a:r>
            <a:r>
              <a:rPr lang="en-GB" sz="1200" b="0" kern="0" dirty="0" err="1">
                <a:solidFill>
                  <a:srgbClr val="5F5F5F"/>
                </a:solidFill>
              </a:rPr>
              <a:t>Álvarez</a:t>
            </a:r>
            <a:r>
              <a:rPr lang="en-GB" sz="1200" b="0" kern="0" dirty="0">
                <a:solidFill>
                  <a:srgbClr val="5F5F5F"/>
                </a:solidFill>
              </a:rPr>
              <a:t>, Luis</a:t>
            </a:r>
          </a:p>
          <a:p>
            <a:r>
              <a:rPr lang="en-GB" sz="1200" b="0" kern="0" dirty="0" err="1">
                <a:solidFill>
                  <a:srgbClr val="5F5F5F"/>
                </a:solidFill>
              </a:rPr>
              <a:t>Sarthou</a:t>
            </a:r>
            <a:r>
              <a:rPr lang="en-GB" sz="1200" b="0" kern="0" dirty="0">
                <a:solidFill>
                  <a:srgbClr val="5F5F5F"/>
                </a:solidFill>
              </a:rPr>
              <a:t>, </a:t>
            </a:r>
            <a:r>
              <a:rPr lang="en-GB" sz="1200" b="0" kern="0" dirty="0" err="1">
                <a:solidFill>
                  <a:srgbClr val="5F5F5F"/>
                </a:solidFill>
              </a:rPr>
              <a:t>Genis</a:t>
            </a:r>
            <a:endParaRPr lang="en-GB" sz="1200" b="0" kern="0" dirty="0">
              <a:solidFill>
                <a:srgbClr val="5F5F5F"/>
              </a:solidFill>
            </a:endParaRPr>
          </a:p>
          <a:p>
            <a:r>
              <a:rPr lang="en-GB" sz="1200" b="0" kern="0" dirty="0" err="1">
                <a:solidFill>
                  <a:srgbClr val="5F5F5F"/>
                </a:solidFill>
              </a:rPr>
              <a:t>Sayagués</a:t>
            </a:r>
            <a:r>
              <a:rPr lang="en-GB" sz="1200" b="0" kern="0" dirty="0">
                <a:solidFill>
                  <a:srgbClr val="5F5F5F"/>
                </a:solidFill>
              </a:rPr>
              <a:t>, Alberto</a:t>
            </a:r>
          </a:p>
          <a:p>
            <a:r>
              <a:rPr lang="en-GB" sz="1200" b="0" kern="0" dirty="0">
                <a:solidFill>
                  <a:srgbClr val="5F5F5F"/>
                </a:solidFill>
              </a:rPr>
              <a:t>Schandy, Tamara</a:t>
            </a:r>
          </a:p>
          <a:p>
            <a:r>
              <a:rPr lang="en-GB" sz="1200" b="0" kern="0" dirty="0">
                <a:solidFill>
                  <a:srgbClr val="5F5F5F"/>
                </a:solidFill>
              </a:rPr>
              <a:t>Spiller, Pablo</a:t>
            </a:r>
          </a:p>
          <a:p>
            <a:r>
              <a:rPr lang="en-GB" sz="1200" b="0" kern="0" dirty="0" err="1">
                <a:solidFill>
                  <a:srgbClr val="5F5F5F"/>
                </a:solidFill>
              </a:rPr>
              <a:t>Strauch</a:t>
            </a:r>
            <a:r>
              <a:rPr lang="en-GB" sz="1200" b="0" kern="0" dirty="0">
                <a:solidFill>
                  <a:srgbClr val="5F5F5F"/>
                </a:solidFill>
              </a:rPr>
              <a:t>, Elbio</a:t>
            </a:r>
          </a:p>
          <a:p>
            <a:r>
              <a:rPr lang="en-GB" sz="1200" b="0" kern="0" dirty="0" err="1">
                <a:solidFill>
                  <a:srgbClr val="5F5F5F"/>
                </a:solidFill>
              </a:rPr>
              <a:t>Talvi</a:t>
            </a:r>
            <a:r>
              <a:rPr lang="en-GB" sz="1200" b="0" kern="0" dirty="0">
                <a:solidFill>
                  <a:srgbClr val="5F5F5F"/>
                </a:solidFill>
              </a:rPr>
              <a:t>, Ernesto</a:t>
            </a:r>
          </a:p>
          <a:p>
            <a:r>
              <a:rPr lang="en-GB" sz="1200" b="0" kern="0" dirty="0" err="1">
                <a:solidFill>
                  <a:srgbClr val="5F5F5F"/>
                </a:solidFill>
              </a:rPr>
              <a:t>Vaillant</a:t>
            </a:r>
            <a:r>
              <a:rPr lang="en-GB" sz="1200" b="0" kern="0" dirty="0">
                <a:solidFill>
                  <a:srgbClr val="5F5F5F"/>
                </a:solidFill>
              </a:rPr>
              <a:t>, Marcel</a:t>
            </a:r>
          </a:p>
          <a:p>
            <a:r>
              <a:rPr lang="en-GB" sz="1200" b="0" kern="0" dirty="0">
                <a:solidFill>
                  <a:srgbClr val="5F5F5F"/>
                </a:solidFill>
              </a:rPr>
              <a:t>Viana, Luis</a:t>
            </a:r>
          </a:p>
          <a:p>
            <a:r>
              <a:rPr lang="en-GB" sz="1200" b="0" kern="0" dirty="0">
                <a:solidFill>
                  <a:srgbClr val="5F5F5F"/>
                </a:solidFill>
              </a:rPr>
              <a:t>Zerbino, Ana Inés</a:t>
            </a:r>
          </a:p>
        </p:txBody>
      </p:sp>
    </p:spTree>
    <p:extLst>
      <p:ext uri="{BB962C8B-B14F-4D97-AF65-F5344CB8AC3E}">
        <p14:creationId xmlns:p14="http://schemas.microsoft.com/office/powerpoint/2010/main" xmlns="" val="132269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Académicos</a:t>
            </a:r>
            <a:r>
              <a:rPr lang="en-GB" dirty="0"/>
              <a:t> </a:t>
            </a:r>
            <a:r>
              <a:rPr lang="en-GB" dirty="0" err="1"/>
              <a:t>Supernumerarios</a:t>
            </a:r>
            <a:endParaRPr lang="en-GB" dirty="0"/>
          </a:p>
        </p:txBody>
      </p:sp>
      <p:sp>
        <p:nvSpPr>
          <p:cNvPr id="3" name="2 Marcador de contenido"/>
          <p:cNvSpPr>
            <a:spLocks noGrp="1"/>
          </p:cNvSpPr>
          <p:nvPr>
            <p:ph idx="1"/>
          </p:nvPr>
        </p:nvSpPr>
        <p:spPr>
          <a:xfrm>
            <a:off x="755576" y="1916832"/>
            <a:ext cx="2962672" cy="4175125"/>
          </a:xfrm>
        </p:spPr>
        <p:txBody>
          <a:bodyPr/>
          <a:lstStyle/>
          <a:p>
            <a:r>
              <a:rPr lang="en-GB" sz="1600" dirty="0">
                <a:solidFill>
                  <a:srgbClr val="5F5F5F"/>
                </a:solidFill>
              </a:rPr>
              <a:t>Albertoni, Nicolás</a:t>
            </a:r>
          </a:p>
          <a:p>
            <a:r>
              <a:rPr lang="en-GB" sz="1600" dirty="0" err="1">
                <a:solidFill>
                  <a:srgbClr val="5F5F5F"/>
                </a:solidFill>
              </a:rPr>
              <a:t>Barboza</a:t>
            </a:r>
            <a:r>
              <a:rPr lang="en-GB" sz="1600" dirty="0">
                <a:solidFill>
                  <a:srgbClr val="5F5F5F"/>
                </a:solidFill>
              </a:rPr>
              <a:t>, Agustín</a:t>
            </a:r>
          </a:p>
          <a:p>
            <a:r>
              <a:rPr lang="en-GB" sz="1600" dirty="0" err="1">
                <a:solidFill>
                  <a:srgbClr val="5F5F5F"/>
                </a:solidFill>
              </a:rPr>
              <a:t>Baroni</a:t>
            </a:r>
            <a:r>
              <a:rPr lang="en-GB" sz="1600" dirty="0">
                <a:solidFill>
                  <a:srgbClr val="5F5F5F"/>
                </a:solidFill>
              </a:rPr>
              <a:t>, Gonzalo</a:t>
            </a:r>
          </a:p>
          <a:p>
            <a:r>
              <a:rPr lang="en-GB" sz="1600" dirty="0" err="1">
                <a:solidFill>
                  <a:srgbClr val="5F5F5F"/>
                </a:solidFill>
              </a:rPr>
              <a:t>Barquín</a:t>
            </a:r>
            <a:r>
              <a:rPr lang="en-GB" sz="1600" dirty="0">
                <a:solidFill>
                  <a:srgbClr val="5F5F5F"/>
                </a:solidFill>
              </a:rPr>
              <a:t>, Julián</a:t>
            </a:r>
          </a:p>
          <a:p>
            <a:r>
              <a:rPr lang="en-GB" sz="1600" dirty="0">
                <a:solidFill>
                  <a:srgbClr val="5F5F5F"/>
                </a:solidFill>
              </a:rPr>
              <a:t>Caiafa, Pablo</a:t>
            </a:r>
          </a:p>
          <a:p>
            <a:r>
              <a:rPr lang="en-GB" sz="1600" dirty="0">
                <a:solidFill>
                  <a:srgbClr val="5F5F5F"/>
                </a:solidFill>
              </a:rPr>
              <a:t>Caliendo, Lorenzo</a:t>
            </a:r>
          </a:p>
          <a:p>
            <a:r>
              <a:rPr lang="en-GB" sz="1600" dirty="0" err="1">
                <a:solidFill>
                  <a:srgbClr val="5F5F5F"/>
                </a:solidFill>
              </a:rPr>
              <a:t>Curbelo</a:t>
            </a:r>
            <a:r>
              <a:rPr lang="en-GB" sz="1600" dirty="0">
                <a:solidFill>
                  <a:srgbClr val="5F5F5F"/>
                </a:solidFill>
              </a:rPr>
              <a:t>, José Luis</a:t>
            </a:r>
          </a:p>
          <a:p>
            <a:r>
              <a:rPr lang="en-GB" sz="1600" dirty="0">
                <a:solidFill>
                  <a:srgbClr val="5F5F5F"/>
                </a:solidFill>
              </a:rPr>
              <a:t>Delgado Rey, Nicolás</a:t>
            </a:r>
          </a:p>
          <a:p>
            <a:r>
              <a:rPr lang="en-GB" sz="1600" dirty="0">
                <a:solidFill>
                  <a:srgbClr val="5F5F5F"/>
                </a:solidFill>
              </a:rPr>
              <a:t>Di Candia, Natalia</a:t>
            </a:r>
          </a:p>
          <a:p>
            <a:r>
              <a:rPr lang="en-GB" sz="1600" dirty="0">
                <a:solidFill>
                  <a:srgbClr val="5F5F5F"/>
                </a:solidFill>
              </a:rPr>
              <a:t>Ferreira, </a:t>
            </a:r>
            <a:r>
              <a:rPr lang="en-GB" sz="1600" dirty="0" err="1">
                <a:solidFill>
                  <a:srgbClr val="5F5F5F"/>
                </a:solidFill>
              </a:rPr>
              <a:t>Lucía</a:t>
            </a:r>
            <a:endParaRPr lang="en-GB" sz="1600" dirty="0">
              <a:solidFill>
                <a:srgbClr val="5F5F5F"/>
              </a:solidFill>
            </a:endParaRPr>
          </a:p>
          <a:p>
            <a:r>
              <a:rPr lang="en-GB" sz="1600" dirty="0" err="1">
                <a:solidFill>
                  <a:srgbClr val="5F5F5F"/>
                </a:solidFill>
              </a:rPr>
              <a:t>Ferrés</a:t>
            </a:r>
            <a:r>
              <a:rPr lang="en-GB" sz="1600" dirty="0">
                <a:solidFill>
                  <a:srgbClr val="5F5F5F"/>
                </a:solidFill>
              </a:rPr>
              <a:t>, Gonzalo</a:t>
            </a:r>
          </a:p>
          <a:p>
            <a:r>
              <a:rPr lang="en-GB" sz="1600" dirty="0">
                <a:solidFill>
                  <a:srgbClr val="5F5F5F"/>
                </a:solidFill>
              </a:rPr>
              <a:t>González, Ignacio</a:t>
            </a:r>
          </a:p>
          <a:p>
            <a:r>
              <a:rPr lang="en-GB" sz="1600" dirty="0" err="1">
                <a:solidFill>
                  <a:srgbClr val="5F5F5F"/>
                </a:solidFill>
              </a:rPr>
              <a:t>Iturralde</a:t>
            </a:r>
            <a:r>
              <a:rPr lang="en-GB" sz="1600" dirty="0">
                <a:solidFill>
                  <a:srgbClr val="5F5F5F"/>
                </a:solidFill>
              </a:rPr>
              <a:t>, </a:t>
            </a:r>
            <a:r>
              <a:rPr lang="en-GB" sz="1600" dirty="0" err="1">
                <a:solidFill>
                  <a:srgbClr val="5F5F5F"/>
                </a:solidFill>
              </a:rPr>
              <a:t>Agustín</a:t>
            </a:r>
            <a:endParaRPr lang="en-GB" sz="1600" dirty="0">
              <a:solidFill>
                <a:srgbClr val="5F5F5F"/>
              </a:solidFill>
            </a:endParaRPr>
          </a:p>
        </p:txBody>
      </p:sp>
      <p:sp>
        <p:nvSpPr>
          <p:cNvPr id="4" name="2 Marcador de contenido"/>
          <p:cNvSpPr txBox="1">
            <a:spLocks/>
          </p:cNvSpPr>
          <p:nvPr/>
        </p:nvSpPr>
        <p:spPr bwMode="auto">
          <a:xfrm>
            <a:off x="4644008" y="1916832"/>
            <a:ext cx="2962672"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r>
              <a:rPr lang="en-GB" sz="1600" b="0" dirty="0" err="1">
                <a:solidFill>
                  <a:srgbClr val="5F5F5F"/>
                </a:solidFill>
              </a:rPr>
              <a:t>Martínez</a:t>
            </a:r>
            <a:r>
              <a:rPr lang="en-GB" sz="1600" b="0" dirty="0">
                <a:solidFill>
                  <a:srgbClr val="5F5F5F"/>
                </a:solidFill>
              </a:rPr>
              <a:t>, Diego</a:t>
            </a:r>
            <a:endParaRPr lang="en-GB" sz="1600" b="0" kern="0" dirty="0">
              <a:solidFill>
                <a:srgbClr val="5F5F5F"/>
              </a:solidFill>
            </a:endParaRPr>
          </a:p>
          <a:p>
            <a:r>
              <a:rPr lang="en-GB" sz="1600" b="0" kern="0" dirty="0">
                <a:solidFill>
                  <a:srgbClr val="5F5F5F"/>
                </a:solidFill>
              </a:rPr>
              <a:t>Patiño, Juan Manuel</a:t>
            </a:r>
          </a:p>
          <a:p>
            <a:r>
              <a:rPr lang="en-GB" sz="1600" b="0" kern="0" dirty="0">
                <a:solidFill>
                  <a:srgbClr val="5F5F5F"/>
                </a:solidFill>
              </a:rPr>
              <a:t>Pereira </a:t>
            </a:r>
            <a:r>
              <a:rPr lang="en-GB" sz="1600" b="0" kern="0" dirty="0" err="1">
                <a:solidFill>
                  <a:srgbClr val="5F5F5F"/>
                </a:solidFill>
              </a:rPr>
              <a:t>Ramela</a:t>
            </a:r>
            <a:r>
              <a:rPr lang="en-GB" sz="1600" b="0" kern="0" dirty="0">
                <a:solidFill>
                  <a:srgbClr val="5F5F5F"/>
                </a:solidFill>
              </a:rPr>
              <a:t>, Álvaro</a:t>
            </a:r>
          </a:p>
          <a:p>
            <a:r>
              <a:rPr lang="en-GB" sz="1600" b="0" kern="0" dirty="0" err="1">
                <a:solidFill>
                  <a:srgbClr val="5F5F5F"/>
                </a:solidFill>
              </a:rPr>
              <a:t>Rijos</a:t>
            </a:r>
            <a:r>
              <a:rPr lang="en-GB" sz="1600" b="0" kern="0" dirty="0">
                <a:solidFill>
                  <a:srgbClr val="5F5F5F"/>
                </a:solidFill>
              </a:rPr>
              <a:t>, Diego</a:t>
            </a:r>
          </a:p>
          <a:p>
            <a:r>
              <a:rPr lang="en-GB" sz="1600" b="0" kern="0" dirty="0">
                <a:solidFill>
                  <a:srgbClr val="5F5F5F"/>
                </a:solidFill>
              </a:rPr>
              <a:t>Riva, Juan José</a:t>
            </a:r>
          </a:p>
          <a:p>
            <a:r>
              <a:rPr lang="en-GB" sz="1600" b="0" kern="0" dirty="0">
                <a:solidFill>
                  <a:srgbClr val="5F5F5F"/>
                </a:solidFill>
              </a:rPr>
              <a:t>Santana, Ana</a:t>
            </a:r>
          </a:p>
          <a:p>
            <a:r>
              <a:rPr lang="en-GB" sz="1600" b="0" kern="0" dirty="0" err="1">
                <a:solidFill>
                  <a:srgbClr val="5F5F5F"/>
                </a:solidFill>
              </a:rPr>
              <a:t>Soares</a:t>
            </a:r>
            <a:r>
              <a:rPr lang="en-GB" sz="1600" b="0" kern="0" dirty="0">
                <a:solidFill>
                  <a:srgbClr val="5F5F5F"/>
                </a:solidFill>
              </a:rPr>
              <a:t> de Lima </a:t>
            </a:r>
            <a:r>
              <a:rPr lang="en-GB" sz="1600" b="0" kern="0" dirty="0" err="1">
                <a:solidFill>
                  <a:srgbClr val="5F5F5F"/>
                </a:solidFill>
              </a:rPr>
              <a:t>López</a:t>
            </a:r>
            <a:r>
              <a:rPr lang="en-GB" sz="1600" b="0" kern="0" dirty="0">
                <a:solidFill>
                  <a:srgbClr val="5F5F5F"/>
                </a:solidFill>
              </a:rPr>
              <a:t>, María</a:t>
            </a:r>
          </a:p>
          <a:p>
            <a:r>
              <a:rPr lang="en-GB" sz="1600" b="0" kern="0" dirty="0" err="1">
                <a:solidFill>
                  <a:srgbClr val="5F5F5F"/>
                </a:solidFill>
              </a:rPr>
              <a:t>Thul</a:t>
            </a:r>
            <a:r>
              <a:rPr lang="en-GB" sz="1600" b="0" kern="0" dirty="0">
                <a:solidFill>
                  <a:srgbClr val="5F5F5F"/>
                </a:solidFill>
              </a:rPr>
              <a:t> </a:t>
            </a:r>
            <a:r>
              <a:rPr lang="en-GB" sz="1600" b="0" kern="0" dirty="0" err="1">
                <a:solidFill>
                  <a:srgbClr val="5F5F5F"/>
                </a:solidFill>
              </a:rPr>
              <a:t>Osácar</a:t>
            </a:r>
            <a:r>
              <a:rPr lang="en-GB" sz="1600" b="0" kern="0" dirty="0">
                <a:solidFill>
                  <a:srgbClr val="5F5F5F"/>
                </a:solidFill>
              </a:rPr>
              <a:t>, </a:t>
            </a:r>
            <a:r>
              <a:rPr lang="en-GB" sz="1600" b="0" kern="0" dirty="0" err="1">
                <a:solidFill>
                  <a:srgbClr val="5F5F5F"/>
                </a:solidFill>
              </a:rPr>
              <a:t>Joaquín</a:t>
            </a:r>
            <a:r>
              <a:rPr lang="en-GB" sz="1600" b="0" kern="0" dirty="0">
                <a:solidFill>
                  <a:srgbClr val="5F5F5F"/>
                </a:solidFill>
              </a:rPr>
              <a:t> Andrés</a:t>
            </a:r>
          </a:p>
          <a:p>
            <a:r>
              <a:rPr lang="en-GB" sz="1600" b="0" kern="0" dirty="0" err="1">
                <a:solidFill>
                  <a:srgbClr val="5F5F5F"/>
                </a:solidFill>
              </a:rPr>
              <a:t>Umpiérrez</a:t>
            </a:r>
            <a:r>
              <a:rPr lang="en-GB" sz="1600" b="0" kern="0" dirty="0">
                <a:solidFill>
                  <a:srgbClr val="5F5F5F"/>
                </a:solidFill>
              </a:rPr>
              <a:t>, Ignacio</a:t>
            </a:r>
          </a:p>
          <a:p>
            <a:r>
              <a:rPr lang="en-GB" sz="1600" b="0" kern="0" dirty="0">
                <a:solidFill>
                  <a:srgbClr val="5F5F5F"/>
                </a:solidFill>
              </a:rPr>
              <a:t>Vázquez, Silvia</a:t>
            </a:r>
          </a:p>
          <a:p>
            <a:r>
              <a:rPr lang="en-GB" sz="1600" b="0" kern="0" dirty="0" err="1">
                <a:solidFill>
                  <a:srgbClr val="5F5F5F"/>
                </a:solidFill>
              </a:rPr>
              <a:t>Vecchio</a:t>
            </a:r>
            <a:r>
              <a:rPr lang="en-GB" sz="1600" b="0" kern="0" dirty="0">
                <a:solidFill>
                  <a:srgbClr val="5F5F5F"/>
                </a:solidFill>
              </a:rPr>
              <a:t>, </a:t>
            </a:r>
            <a:r>
              <a:rPr lang="en-GB" sz="1600" b="0" kern="0" dirty="0" err="1">
                <a:solidFill>
                  <a:srgbClr val="5F5F5F"/>
                </a:solidFill>
              </a:rPr>
              <a:t>Darío</a:t>
            </a:r>
            <a:endParaRPr lang="en-GB" sz="1600" b="0" kern="0" dirty="0">
              <a:solidFill>
                <a:srgbClr val="5F5F5F"/>
              </a:solidFill>
            </a:endParaRPr>
          </a:p>
          <a:p>
            <a:r>
              <a:rPr lang="en-GB" sz="1600" b="0" kern="0" dirty="0" err="1">
                <a:solidFill>
                  <a:srgbClr val="5F5F5F"/>
                </a:solidFill>
              </a:rPr>
              <a:t>Zufriategui</a:t>
            </a:r>
            <a:r>
              <a:rPr lang="en-GB" sz="1600" b="0" kern="0" dirty="0">
                <a:solidFill>
                  <a:srgbClr val="5F5F5F"/>
                </a:solidFill>
              </a:rPr>
              <a:t>, María Paz</a:t>
            </a:r>
          </a:p>
        </p:txBody>
      </p:sp>
    </p:spTree>
    <p:extLst>
      <p:ext uri="{BB962C8B-B14F-4D97-AF65-F5344CB8AC3E}">
        <p14:creationId xmlns:p14="http://schemas.microsoft.com/office/powerpoint/2010/main" xmlns="" val="409421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Académicos</a:t>
            </a:r>
            <a:r>
              <a:rPr lang="en-GB" dirty="0"/>
              <a:t> </a:t>
            </a:r>
            <a:r>
              <a:rPr lang="en-GB" dirty="0" err="1"/>
              <a:t>Correspondientes</a:t>
            </a:r>
            <a:endParaRPr lang="en-GB" dirty="0"/>
          </a:p>
        </p:txBody>
      </p:sp>
      <p:sp>
        <p:nvSpPr>
          <p:cNvPr id="3" name="2 Marcador de contenido"/>
          <p:cNvSpPr>
            <a:spLocks noGrp="1"/>
          </p:cNvSpPr>
          <p:nvPr>
            <p:ph idx="1"/>
          </p:nvPr>
        </p:nvSpPr>
        <p:spPr/>
        <p:txBody>
          <a:bodyPr/>
          <a:lstStyle/>
          <a:p>
            <a:r>
              <a:rPr lang="en-GB" dirty="0" err="1">
                <a:solidFill>
                  <a:srgbClr val="5F5F5F"/>
                </a:solidFill>
              </a:rPr>
              <a:t>Benegas</a:t>
            </a:r>
            <a:r>
              <a:rPr lang="en-GB" dirty="0">
                <a:solidFill>
                  <a:srgbClr val="5F5F5F"/>
                </a:solidFill>
              </a:rPr>
              <a:t> Lynch, Alberto (h) - Argentina</a:t>
            </a:r>
          </a:p>
          <a:p>
            <a:r>
              <a:rPr lang="en-GB" dirty="0">
                <a:solidFill>
                  <a:srgbClr val="5F5F5F"/>
                </a:solidFill>
              </a:rPr>
              <a:t>Farnsworth, Eric	       - EEUU</a:t>
            </a:r>
          </a:p>
          <a:p>
            <a:r>
              <a:rPr lang="en-GB" dirty="0">
                <a:solidFill>
                  <a:srgbClr val="5F5F5F"/>
                </a:solidFill>
              </a:rPr>
              <a:t>Hayashi, Teiji		       - </a:t>
            </a:r>
            <a:r>
              <a:rPr lang="en-GB" dirty="0" err="1">
                <a:solidFill>
                  <a:srgbClr val="5F5F5F"/>
                </a:solidFill>
              </a:rPr>
              <a:t>Japón</a:t>
            </a:r>
            <a:endParaRPr lang="en-GB" dirty="0">
              <a:solidFill>
                <a:srgbClr val="5F5F5F"/>
              </a:solidFill>
            </a:endParaRPr>
          </a:p>
          <a:p>
            <a:r>
              <a:rPr lang="en-GB" dirty="0" err="1">
                <a:solidFill>
                  <a:srgbClr val="5F5F5F"/>
                </a:solidFill>
              </a:rPr>
              <a:t>Matus</a:t>
            </a:r>
            <a:r>
              <a:rPr lang="en-GB" dirty="0">
                <a:solidFill>
                  <a:srgbClr val="5F5F5F"/>
                </a:solidFill>
              </a:rPr>
              <a:t>, Mario                        - Chile</a:t>
            </a:r>
          </a:p>
          <a:p>
            <a:r>
              <a:rPr lang="en-GB" dirty="0">
                <a:solidFill>
                  <a:srgbClr val="5F5F5F"/>
                </a:solidFill>
              </a:rPr>
              <a:t>Silva-</a:t>
            </a:r>
            <a:r>
              <a:rPr lang="en-GB" dirty="0" err="1">
                <a:solidFill>
                  <a:srgbClr val="5F5F5F"/>
                </a:solidFill>
              </a:rPr>
              <a:t>Colmenares</a:t>
            </a:r>
            <a:r>
              <a:rPr lang="en-GB" dirty="0">
                <a:solidFill>
                  <a:srgbClr val="5F5F5F"/>
                </a:solidFill>
              </a:rPr>
              <a:t>, Julio       - Colombia</a:t>
            </a:r>
          </a:p>
          <a:p>
            <a:r>
              <a:rPr lang="en-GB" dirty="0" err="1">
                <a:solidFill>
                  <a:srgbClr val="5F5F5F"/>
                </a:solidFill>
              </a:rPr>
              <a:t>Solanet</a:t>
            </a:r>
            <a:r>
              <a:rPr lang="en-GB" dirty="0">
                <a:solidFill>
                  <a:srgbClr val="5F5F5F"/>
                </a:solidFill>
              </a:rPr>
              <a:t>, Manuel	       - Argentina</a:t>
            </a:r>
          </a:p>
        </p:txBody>
      </p:sp>
    </p:spTree>
    <p:extLst>
      <p:ext uri="{BB962C8B-B14F-4D97-AF65-F5344CB8AC3E}">
        <p14:creationId xmlns:p14="http://schemas.microsoft.com/office/powerpoint/2010/main" xmlns="" val="2366467109"/>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es-ES" sz="2400" b="1"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solidFill>
          <a:srgbClr val="DDDDDD"/>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es-ES" sz="2400" b="1"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3573</TotalTime>
  <Words>1485</Words>
  <Application>Microsoft Office PowerPoint</Application>
  <PresentationFormat>Presentación en pantalla (4:3)</PresentationFormat>
  <Paragraphs>230</Paragraphs>
  <Slides>30</Slides>
  <Notes>7</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Diseño predeterminado</vt:lpstr>
      <vt:lpstr>Asamblea anual ordinaria</vt:lpstr>
      <vt:lpstr>Agenda.</vt:lpstr>
      <vt:lpstr>Despedida al Académico Directivo Enrique Iturburu</vt:lpstr>
      <vt:lpstr>1. Institucional Academia Nacional de Economía.</vt:lpstr>
      <vt:lpstr>Consejo Directivo</vt:lpstr>
      <vt:lpstr>Académicos de Honor</vt:lpstr>
      <vt:lpstr>Académicos de Número</vt:lpstr>
      <vt:lpstr>Académicos Supernumerarios</vt:lpstr>
      <vt:lpstr>Académicos Correspondientes</vt:lpstr>
      <vt:lpstr>Bienvenida a nuevos Académicos de Número:     </vt:lpstr>
      <vt:lpstr>Bienvenida a nuevos Académicos Supernumerarios: </vt:lpstr>
      <vt:lpstr> 2. Ciclo 2021 Febrero </vt:lpstr>
      <vt:lpstr>Marzo</vt:lpstr>
      <vt:lpstr>Abril</vt:lpstr>
      <vt:lpstr>Junio</vt:lpstr>
      <vt:lpstr>Julio</vt:lpstr>
      <vt:lpstr>Julio</vt:lpstr>
      <vt:lpstr>Agosto</vt:lpstr>
      <vt:lpstr>Primer Seminario Inter Academias</vt:lpstr>
      <vt:lpstr>Septiembre</vt:lpstr>
      <vt:lpstr>Noviembre</vt:lpstr>
      <vt:lpstr>Noviembre.</vt:lpstr>
      <vt:lpstr>Premio Academia Nacional de Economía 2021</vt:lpstr>
      <vt:lpstr>3. Medios y Redes sociales</vt:lpstr>
      <vt:lpstr>4. Resultados 2021 ($ uruguayos)</vt:lpstr>
      <vt:lpstr> </vt:lpstr>
      <vt:lpstr>6. Actividades previstas para el 2022</vt:lpstr>
      <vt:lpstr>Red de Centros de Pensamiento y Propuestas</vt:lpstr>
      <vt:lpstr>Pharos 2021 - 2022</vt:lpstr>
      <vt:lpstr>Diapositiva 30</vt:lpstr>
    </vt:vector>
  </TitlesOfParts>
  <Company>N. Goddard Seguros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Paula Lorenzo</dc:creator>
  <cp:lastModifiedBy>Usuario</cp:lastModifiedBy>
  <cp:revision>259</cp:revision>
  <dcterms:created xsi:type="dcterms:W3CDTF">2006-10-06T12:57:32Z</dcterms:created>
  <dcterms:modified xsi:type="dcterms:W3CDTF">2022-08-27T09:18:22Z</dcterms:modified>
</cp:coreProperties>
</file>