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2BB4C3-76C0-8EFF-3596-FFB0FE61E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3736084-1042-DFF1-9EE9-9CA8879FD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260C835-D686-1EDE-8932-3C285948B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C5DDDDF-B5BD-6A83-A315-95056B93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29F5309-17E0-8593-CE54-F86F1B43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20177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3A7153-D35D-BE57-C7B8-D8D828BB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F29C210-816C-76C0-C8B4-F669CAD09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8542E9C-4FDF-AFED-873B-7E4B41AC2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D6E3382-34D6-2DDB-2A45-B6949CF1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C30D5BB-482C-1544-F2C5-42655218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62279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BD9EF5C-DC19-6FB8-D2EE-8DEE8A92D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7237374-9FA2-FC10-FFBE-4EA20E765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828AEAA-E4DA-3139-2553-2A357FE4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5AFB891-1F2B-6A45-BDAB-8CD23DA4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67EC943-F80D-02D9-30DF-9E923139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76430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867A58-71AB-BCD0-7D48-EFFB520B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6CA2BB7-7233-5883-5FF0-40FAF5C2A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A2CF2E2-A8FC-C2B7-BA29-8DC8D430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26F6810-CFDA-EFE3-C479-B630D305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0434166-63CA-C1FD-F07B-42FB5F08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10230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830604-6842-BE95-9C1B-D7AD2663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01B4BAC-6DE9-8858-9A40-D12837019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7D66444-3FD3-5D6C-93E7-193473134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0BAECAB-49EF-EA51-717A-4CC755CEB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22AAC57-10E8-AFD7-4421-FF1EB42B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37718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1C790D-DC3A-0B20-36FD-25170A45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89C2651-4182-7EF5-A621-EA7EF2D40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D46FB4E-D395-D2A1-0444-6B656D8E0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4B4E9B1-3983-12A0-AF8D-41AAC875B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BDF89C5-99A9-474E-B0CF-1272DE256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B96AA47-B5C4-BA80-42B9-81BA9408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94228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BE2E7F-D32C-341A-E996-DD9679557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214DD4A-D330-8FCC-95BA-442B9C5D0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2C0C5D7-2DD7-3646-94C9-C8DEBB22F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1C97F833-1DB3-DE88-1C41-4B31F0E037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130CD10-A9AB-5098-EDCC-F6509D3E5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B0606E2-0940-3FA1-A27A-BB939321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9C95300-825B-9653-53B8-368C2E49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D20E2E0-5BFD-20DF-F896-08229523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63616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998B288-C838-0564-7556-2DD91DA1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1A26066-AF85-DABA-AA83-DD12845C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EF73A7BD-D274-FF3F-3760-404A23E7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874A61A-0F0F-F5C2-8E20-6A60446D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00812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BC15371C-730C-D8FC-D9E9-CDB440BEF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139D569-D74E-058D-2107-95DF97A18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A70DDC0-A608-A866-24F5-B4E469F4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407632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6AA700-C760-2321-AA65-B7AD1E079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625411F-7505-2C1F-8CF3-ED77F7449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22DC161-E167-EC9A-5330-A31B12AAB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062F427-1179-564B-8E8D-DA0E59DE3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9EE0C41-E344-7753-FC62-8797B7B2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DF443E6-7ADE-C2E0-5A47-0BC4A7BA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83918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D879E9-898C-AEB8-641D-BBD9FA8AD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D1E31DA-61A6-30F0-1526-B46485A8E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941B37B-CB95-63D5-E8D8-DAC9199D5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F9FEDEB-A75D-51CD-D227-0353B0AA8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BDF7CC4-D4C9-8DD2-986E-A2F381A2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7757A4E-E224-FD03-FF6D-D89CB1D8B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34939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B0E233B4-287A-AC1D-81C2-9CD2AEEE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14291F6-251E-2079-2DF0-C7DAC176A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B38C2C9-4A18-11C0-1C9C-48D65A5FE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9964-15C8-45A4-93A6-9D9A18B1339F}" type="datetimeFigureOut">
              <a:rPr lang="es-UY" smtClean="0"/>
              <a:pPr/>
              <a:t>31/3/2023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6AAE957-41C7-18A9-D6EC-521C6A900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F5E6196-1E38-CB64-BFA2-E393DB2B1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E8EB8-984C-43CB-AA82-4948BEF6B8F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59863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BF2C8C09-9845-5058-E76A-3C24269CB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SVB: ¿Problema de identificación o de interpretación?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xmlns="" id="{4D2F1B51-3062-E2FC-EC1F-D8E6A5CC0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UY" dirty="0"/>
              <a:t>Testimonio de Michael Barr: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“</a:t>
            </a:r>
            <a:r>
              <a:rPr lang="es-UY" dirty="0" err="1"/>
              <a:t>Textbook</a:t>
            </a:r>
            <a:r>
              <a:rPr lang="es-UY" dirty="0"/>
              <a:t> case”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Fines de 2021: 6 hallazgos sobre problemas de gestión de liquidez y otros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Mayo de 2022: Tres hallazgos sobre debilidades de control interno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Verano de 2022: </a:t>
            </a:r>
            <a:r>
              <a:rPr lang="es-UY" dirty="0" err="1"/>
              <a:t>Downgrade</a:t>
            </a:r>
            <a:r>
              <a:rPr lang="es-UY" dirty="0"/>
              <a:t> de indicadores de gestión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Octubre de 2022: Reunión de supervisores con </a:t>
            </a:r>
            <a:r>
              <a:rPr lang="es-UY" dirty="0" err="1"/>
              <a:t>management</a:t>
            </a:r>
            <a:r>
              <a:rPr lang="es-UY" dirty="0"/>
              <a:t> para expresar su “preocupación”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Noviembre de 2022: Hallazgos sobre manejo de riesgo de tasa de interés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Febrero de 2023: Presentación general de problema de riesgo de tasas en el sistema bancario, incluyendo mención al SVB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“</a:t>
            </a:r>
            <a:r>
              <a:rPr lang="es-UY" dirty="0" err="1"/>
              <a:t>The</a:t>
            </a:r>
            <a:r>
              <a:rPr lang="es-UY" dirty="0"/>
              <a:t> full </a:t>
            </a:r>
            <a:r>
              <a:rPr lang="es-UY" dirty="0" err="1"/>
              <a:t>extent</a:t>
            </a:r>
            <a:r>
              <a:rPr lang="es-UY" dirty="0"/>
              <a:t> </a:t>
            </a:r>
            <a:r>
              <a:rPr lang="es-UY" dirty="0" err="1"/>
              <a:t>of</a:t>
            </a:r>
            <a:r>
              <a:rPr lang="es-UY" dirty="0"/>
              <a:t> </a:t>
            </a:r>
            <a:r>
              <a:rPr lang="es-UY" dirty="0" err="1"/>
              <a:t>the</a:t>
            </a:r>
            <a:r>
              <a:rPr lang="es-UY" dirty="0"/>
              <a:t> </a:t>
            </a:r>
            <a:r>
              <a:rPr lang="es-UY" dirty="0" err="1"/>
              <a:t>bank’s</a:t>
            </a:r>
            <a:r>
              <a:rPr lang="es-UY" dirty="0"/>
              <a:t> </a:t>
            </a:r>
            <a:r>
              <a:rPr lang="es-UY" dirty="0" err="1"/>
              <a:t>vulnerability</a:t>
            </a:r>
            <a:r>
              <a:rPr lang="es-UY" dirty="0"/>
              <a:t> </a:t>
            </a:r>
            <a:r>
              <a:rPr lang="es-UY" dirty="0" err="1"/>
              <a:t>was</a:t>
            </a:r>
            <a:r>
              <a:rPr lang="es-UY" dirty="0"/>
              <a:t> </a:t>
            </a:r>
            <a:r>
              <a:rPr lang="es-UY" dirty="0" err="1"/>
              <a:t>not</a:t>
            </a:r>
            <a:r>
              <a:rPr lang="es-UY" dirty="0"/>
              <a:t> </a:t>
            </a:r>
            <a:r>
              <a:rPr lang="es-UY" dirty="0" err="1"/>
              <a:t>aparent</a:t>
            </a:r>
            <a:r>
              <a:rPr lang="es-UY" dirty="0"/>
              <a:t> </a:t>
            </a:r>
            <a:r>
              <a:rPr lang="es-UY" dirty="0" err="1"/>
              <a:t>until</a:t>
            </a:r>
            <a:r>
              <a:rPr lang="es-UY" dirty="0"/>
              <a:t>… March 9”.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1602974B-6185-993C-9688-2D7AC7CA116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0409" y="734968"/>
            <a:ext cx="4581144" cy="282397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8B9569FA-5CC3-7F2F-6808-BE27956D22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88885" y="3580150"/>
            <a:ext cx="4582668" cy="275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818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344F29-581C-F11D-7637-87325540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¿“Corrida” o “sustitución”?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D36D2CB-6665-DD16-E4B8-629F96152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La disminución de los depósitos en el sistema bancario no puede explicarse sin tener en cuenta el aumento sin precedentes previo.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Antes del </a:t>
            </a:r>
            <a:r>
              <a:rPr lang="es-UY" dirty="0" err="1"/>
              <a:t>Covid</a:t>
            </a:r>
            <a:r>
              <a:rPr lang="es-UY" dirty="0"/>
              <a:t>, por el uso de la cuenta corriente como “activo libre de riesgo”, dada las bajas tasas de interés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Durante el </a:t>
            </a:r>
            <a:r>
              <a:rPr lang="es-UY" dirty="0" err="1"/>
              <a:t>Covid</a:t>
            </a:r>
            <a:r>
              <a:rPr lang="es-UY" dirty="0"/>
              <a:t>, por: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UY" dirty="0"/>
              <a:t>Aumento de líneas de crédito en la fase inicial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UY" dirty="0"/>
              <a:t>Compra de papeles públicos, combinada con programa de transferencias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UY" dirty="0"/>
              <a:t>Aumento de la tasa de ahorro de las familias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dirty="0"/>
              <a:t>El “post-</a:t>
            </a:r>
            <a:r>
              <a:rPr lang="es-UY" dirty="0" err="1"/>
              <a:t>Covid</a:t>
            </a:r>
            <a:r>
              <a:rPr lang="es-UY" dirty="0"/>
              <a:t>” se caracteriza por la reversión de estas tendencias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228F5DE-E09B-470F-057B-EBA86DC2804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3289" y="1571169"/>
            <a:ext cx="4394743" cy="26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0869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217</Words>
  <Application>Microsoft Office PowerPoint</Application>
  <PresentationFormat>Personalizado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SVB: ¿Problema de identificación o de interpretación?</vt:lpstr>
      <vt:lpstr>¿“Corrida” o “sustitución”?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SVB: ¿Problema de identificación o de interpretación?</dc:title>
  <dc:creator>Julio de Brun</dc:creator>
  <cp:lastModifiedBy>Usuario</cp:lastModifiedBy>
  <cp:revision>1</cp:revision>
  <dcterms:created xsi:type="dcterms:W3CDTF">2023-03-29T18:30:58Z</dcterms:created>
  <dcterms:modified xsi:type="dcterms:W3CDTF">2023-03-31T09:32:39Z</dcterms:modified>
</cp:coreProperties>
</file>