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91" r:id="rId4"/>
    <p:sldId id="269" r:id="rId5"/>
    <p:sldId id="292" r:id="rId6"/>
    <p:sldId id="293" r:id="rId7"/>
    <p:sldId id="294" r:id="rId8"/>
    <p:sldId id="295" r:id="rId9"/>
    <p:sldId id="260" r:id="rId10"/>
    <p:sldId id="278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57" r:id="rId20"/>
    <p:sldId id="290" r:id="rId21"/>
    <p:sldId id="289" r:id="rId22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/>
    <p:restoredTop sz="94231"/>
  </p:normalViewPr>
  <p:slideViewPr>
    <p:cSldViewPr snapToGrid="0" snapToObjects="1">
      <p:cViewPr varScale="1">
        <p:scale>
          <a:sx n="74" d="100"/>
          <a:sy n="74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D61E5-56A2-9D44-9D30-6610A1AAFD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377805E1-8AF0-7945-8D61-D1E2B4231F82}">
      <dgm:prSet/>
      <dgm:spPr/>
      <dgm:t>
        <a:bodyPr/>
        <a:lstStyle/>
        <a:p>
          <a:r>
            <a:rPr lang="es-ES" b="1"/>
            <a:t>INTEGRANTES:</a:t>
          </a:r>
          <a:endParaRPr lang="es-UY"/>
        </a:p>
      </dgm:t>
    </dgm:pt>
    <dgm:pt modelId="{6DD0DD61-0C1B-B14A-846E-89F1CF283082}" type="parTrans" cxnId="{AB0E7220-EF06-0747-9F78-5FD5EC6606A6}">
      <dgm:prSet/>
      <dgm:spPr/>
      <dgm:t>
        <a:bodyPr/>
        <a:lstStyle/>
        <a:p>
          <a:endParaRPr lang="es-MX"/>
        </a:p>
      </dgm:t>
    </dgm:pt>
    <dgm:pt modelId="{AE87BF48-4954-1541-B630-387D0F5683D4}" type="sibTrans" cxnId="{AB0E7220-EF06-0747-9F78-5FD5EC6606A6}">
      <dgm:prSet/>
      <dgm:spPr/>
      <dgm:t>
        <a:bodyPr/>
        <a:lstStyle/>
        <a:p>
          <a:endParaRPr lang="es-MX"/>
        </a:p>
      </dgm:t>
    </dgm:pt>
    <dgm:pt modelId="{092C5976-DB7C-494D-BAE8-3007F17815DF}">
      <dgm:prSet/>
      <dgm:spPr/>
      <dgm:t>
        <a:bodyPr/>
        <a:lstStyle/>
        <a:p>
          <a:r>
            <a:rPr lang="es-ES" b="1"/>
            <a:t>Australia, Brunei, Canadá, Japón, Malasia, México, Nueva Zelanda, Perú, Chile, Singapur y Vietnam.</a:t>
          </a:r>
          <a:endParaRPr lang="es-UY"/>
        </a:p>
      </dgm:t>
    </dgm:pt>
    <dgm:pt modelId="{9EB3C0C8-475C-8E48-A542-36C3D292843E}" type="parTrans" cxnId="{066F1A19-882C-7242-A009-C68326784E87}">
      <dgm:prSet/>
      <dgm:spPr/>
      <dgm:t>
        <a:bodyPr/>
        <a:lstStyle/>
        <a:p>
          <a:endParaRPr lang="es-MX"/>
        </a:p>
      </dgm:t>
    </dgm:pt>
    <dgm:pt modelId="{4D250569-7FCC-A84A-ADEC-031524D1595C}" type="sibTrans" cxnId="{066F1A19-882C-7242-A009-C68326784E87}">
      <dgm:prSet/>
      <dgm:spPr/>
      <dgm:t>
        <a:bodyPr/>
        <a:lstStyle/>
        <a:p>
          <a:endParaRPr lang="es-MX"/>
        </a:p>
      </dgm:t>
    </dgm:pt>
    <dgm:pt modelId="{38085140-AE33-314C-BB76-33F002C003B7}">
      <dgm:prSet/>
      <dgm:spPr/>
      <dgm:t>
        <a:bodyPr/>
        <a:lstStyle/>
        <a:p>
          <a:r>
            <a:rPr lang="es-ES" b="1"/>
            <a:t>SOLICITUD FORMAL DE INGRESO:</a:t>
          </a:r>
          <a:endParaRPr lang="es-UY"/>
        </a:p>
      </dgm:t>
    </dgm:pt>
    <dgm:pt modelId="{31D8D5AB-6C82-1342-9923-B64DDC855371}" type="parTrans" cxnId="{3E6FA8D2-7B61-AA4A-8314-8E264BB6C234}">
      <dgm:prSet/>
      <dgm:spPr/>
      <dgm:t>
        <a:bodyPr/>
        <a:lstStyle/>
        <a:p>
          <a:endParaRPr lang="es-MX"/>
        </a:p>
      </dgm:t>
    </dgm:pt>
    <dgm:pt modelId="{840A2A12-A9BD-144E-A102-5041467C8A78}" type="sibTrans" cxnId="{3E6FA8D2-7B61-AA4A-8314-8E264BB6C234}">
      <dgm:prSet/>
      <dgm:spPr/>
      <dgm:t>
        <a:bodyPr/>
        <a:lstStyle/>
        <a:p>
          <a:endParaRPr lang="es-MX"/>
        </a:p>
      </dgm:t>
    </dgm:pt>
    <dgm:pt modelId="{EA2566A7-34B5-EC44-B45D-CE0A96894E34}">
      <dgm:prSet/>
      <dgm:spPr/>
      <dgm:t>
        <a:bodyPr/>
        <a:lstStyle/>
        <a:p>
          <a:r>
            <a:rPr lang="es-ES" b="1"/>
            <a:t>Taiwan, Reino Unido y ahora China     </a:t>
          </a:r>
          <a:endParaRPr lang="es-UY"/>
        </a:p>
      </dgm:t>
    </dgm:pt>
    <dgm:pt modelId="{4040BCB9-0AEE-3540-9B52-D9D97461143D}" type="parTrans" cxnId="{16DD4684-BF65-5C42-9C43-BC84D8551476}">
      <dgm:prSet/>
      <dgm:spPr/>
      <dgm:t>
        <a:bodyPr/>
        <a:lstStyle/>
        <a:p>
          <a:endParaRPr lang="es-MX"/>
        </a:p>
      </dgm:t>
    </dgm:pt>
    <dgm:pt modelId="{B15A4DB2-192B-5241-8ECA-61B3765DC665}" type="sibTrans" cxnId="{16DD4684-BF65-5C42-9C43-BC84D8551476}">
      <dgm:prSet/>
      <dgm:spPr/>
      <dgm:t>
        <a:bodyPr/>
        <a:lstStyle/>
        <a:p>
          <a:endParaRPr lang="es-MX"/>
        </a:p>
      </dgm:t>
    </dgm:pt>
    <dgm:pt modelId="{06D9277E-3BC4-8846-B4BD-433B520FAD74}">
      <dgm:prSet/>
      <dgm:spPr/>
      <dgm:t>
        <a:bodyPr/>
        <a:lstStyle/>
        <a:p>
          <a:r>
            <a:rPr lang="es-ES" b="1"/>
            <a:t>MANIFESTACIONES   DE INTERÉS PARA    SU INGRESO: </a:t>
          </a:r>
          <a:endParaRPr lang="es-UY"/>
        </a:p>
      </dgm:t>
    </dgm:pt>
    <dgm:pt modelId="{F8EF7643-4507-F741-BBAD-6C841BA1D48A}" type="parTrans" cxnId="{78686D78-0D18-634A-A60A-38A67F89BFC3}">
      <dgm:prSet/>
      <dgm:spPr/>
      <dgm:t>
        <a:bodyPr/>
        <a:lstStyle/>
        <a:p>
          <a:endParaRPr lang="es-MX"/>
        </a:p>
      </dgm:t>
    </dgm:pt>
    <dgm:pt modelId="{7555F542-8A28-E44C-A340-92504348828E}" type="sibTrans" cxnId="{78686D78-0D18-634A-A60A-38A67F89BFC3}">
      <dgm:prSet/>
      <dgm:spPr/>
      <dgm:t>
        <a:bodyPr/>
        <a:lstStyle/>
        <a:p>
          <a:endParaRPr lang="es-MX"/>
        </a:p>
      </dgm:t>
    </dgm:pt>
    <dgm:pt modelId="{111AA9E3-D9EA-D646-9F7F-903BC78A14EC}">
      <dgm:prSet/>
      <dgm:spPr/>
      <dgm:t>
        <a:bodyPr/>
        <a:lstStyle/>
        <a:p>
          <a:r>
            <a:rPr lang="es-ES" b="1"/>
            <a:t>Colombia, Corea del Sur, Costa Rica y otros miembros de ASEAN: Indonesia, Filipinas, Tailandia, Laos.</a:t>
          </a:r>
          <a:endParaRPr lang="es-UY"/>
        </a:p>
      </dgm:t>
    </dgm:pt>
    <dgm:pt modelId="{EBFBDFE4-8059-B340-B3BA-96549D374B83}" type="parTrans" cxnId="{12FE0B7E-D3C2-B247-895C-DAFCD5BA5E2B}">
      <dgm:prSet/>
      <dgm:spPr/>
      <dgm:t>
        <a:bodyPr/>
        <a:lstStyle/>
        <a:p>
          <a:endParaRPr lang="es-MX"/>
        </a:p>
      </dgm:t>
    </dgm:pt>
    <dgm:pt modelId="{DEE431C5-549D-F949-A8C8-C9780A7CC759}" type="sibTrans" cxnId="{12FE0B7E-D3C2-B247-895C-DAFCD5BA5E2B}">
      <dgm:prSet/>
      <dgm:spPr/>
      <dgm:t>
        <a:bodyPr/>
        <a:lstStyle/>
        <a:p>
          <a:endParaRPr lang="es-MX"/>
        </a:p>
      </dgm:t>
    </dgm:pt>
    <dgm:pt modelId="{645BCC00-039C-2A45-B9FD-8894E87131C5}" type="pres">
      <dgm:prSet presAssocID="{8D5D61E5-56A2-9D44-9D30-6610A1AAFD44}" presName="vert0" presStyleCnt="0">
        <dgm:presLayoutVars>
          <dgm:dir/>
          <dgm:animOne val="branch"/>
          <dgm:animLvl val="lvl"/>
        </dgm:presLayoutVars>
      </dgm:prSet>
      <dgm:spPr/>
    </dgm:pt>
    <dgm:pt modelId="{F0F5E07C-519B-6F43-9248-CA26A168F8F3}" type="pres">
      <dgm:prSet presAssocID="{377805E1-8AF0-7945-8D61-D1E2B4231F82}" presName="thickLine" presStyleLbl="alignNode1" presStyleIdx="0" presStyleCnt="3"/>
      <dgm:spPr/>
    </dgm:pt>
    <dgm:pt modelId="{FDB4EF29-C70D-A343-ABC2-81045604CE28}" type="pres">
      <dgm:prSet presAssocID="{377805E1-8AF0-7945-8D61-D1E2B4231F82}" presName="horz1" presStyleCnt="0"/>
      <dgm:spPr/>
    </dgm:pt>
    <dgm:pt modelId="{B7F6C4A7-5110-5649-A13E-1E1F5F971B43}" type="pres">
      <dgm:prSet presAssocID="{377805E1-8AF0-7945-8D61-D1E2B4231F82}" presName="tx1" presStyleLbl="revTx" presStyleIdx="0" presStyleCnt="6"/>
      <dgm:spPr/>
    </dgm:pt>
    <dgm:pt modelId="{96FCC5FA-2E2E-704E-842E-5D5F34A5E32E}" type="pres">
      <dgm:prSet presAssocID="{377805E1-8AF0-7945-8D61-D1E2B4231F82}" presName="vert1" presStyleCnt="0"/>
      <dgm:spPr/>
    </dgm:pt>
    <dgm:pt modelId="{E653412A-565C-0442-84FE-38746FB4093D}" type="pres">
      <dgm:prSet presAssocID="{092C5976-DB7C-494D-BAE8-3007F17815DF}" presName="vertSpace2a" presStyleCnt="0"/>
      <dgm:spPr/>
    </dgm:pt>
    <dgm:pt modelId="{119B5793-6310-F240-A3D1-DC2FAA122C27}" type="pres">
      <dgm:prSet presAssocID="{092C5976-DB7C-494D-BAE8-3007F17815DF}" presName="horz2" presStyleCnt="0"/>
      <dgm:spPr/>
    </dgm:pt>
    <dgm:pt modelId="{59922108-2B08-DF4B-9617-A2E88CCBE274}" type="pres">
      <dgm:prSet presAssocID="{092C5976-DB7C-494D-BAE8-3007F17815DF}" presName="horzSpace2" presStyleCnt="0"/>
      <dgm:spPr/>
    </dgm:pt>
    <dgm:pt modelId="{3FB0B2AD-E923-974D-AB64-9D73B7D5F09D}" type="pres">
      <dgm:prSet presAssocID="{092C5976-DB7C-494D-BAE8-3007F17815DF}" presName="tx2" presStyleLbl="revTx" presStyleIdx="1" presStyleCnt="6"/>
      <dgm:spPr/>
    </dgm:pt>
    <dgm:pt modelId="{48992A25-F45E-FC46-986F-158FCD01AF08}" type="pres">
      <dgm:prSet presAssocID="{092C5976-DB7C-494D-BAE8-3007F17815DF}" presName="vert2" presStyleCnt="0"/>
      <dgm:spPr/>
    </dgm:pt>
    <dgm:pt modelId="{7CB19610-2271-B944-A89C-1C5F8FF75F3C}" type="pres">
      <dgm:prSet presAssocID="{092C5976-DB7C-494D-BAE8-3007F17815DF}" presName="thinLine2b" presStyleLbl="callout" presStyleIdx="0" presStyleCnt="3"/>
      <dgm:spPr/>
    </dgm:pt>
    <dgm:pt modelId="{7C8BB202-2813-734C-883C-C6BCC9D95FB4}" type="pres">
      <dgm:prSet presAssocID="{092C5976-DB7C-494D-BAE8-3007F17815DF}" presName="vertSpace2b" presStyleCnt="0"/>
      <dgm:spPr/>
    </dgm:pt>
    <dgm:pt modelId="{D47DC8A0-81BF-8C4F-9FC2-0DFD3B46B497}" type="pres">
      <dgm:prSet presAssocID="{38085140-AE33-314C-BB76-33F002C003B7}" presName="thickLine" presStyleLbl="alignNode1" presStyleIdx="1" presStyleCnt="3"/>
      <dgm:spPr/>
    </dgm:pt>
    <dgm:pt modelId="{020D0CDD-A002-374D-9BEC-206EE1D76F38}" type="pres">
      <dgm:prSet presAssocID="{38085140-AE33-314C-BB76-33F002C003B7}" presName="horz1" presStyleCnt="0"/>
      <dgm:spPr/>
    </dgm:pt>
    <dgm:pt modelId="{6C5587C0-81D1-E144-9023-48013B892C15}" type="pres">
      <dgm:prSet presAssocID="{38085140-AE33-314C-BB76-33F002C003B7}" presName="tx1" presStyleLbl="revTx" presStyleIdx="2" presStyleCnt="6"/>
      <dgm:spPr/>
    </dgm:pt>
    <dgm:pt modelId="{7FA0E3D7-9463-844F-AD78-29E14293FA9C}" type="pres">
      <dgm:prSet presAssocID="{38085140-AE33-314C-BB76-33F002C003B7}" presName="vert1" presStyleCnt="0"/>
      <dgm:spPr/>
    </dgm:pt>
    <dgm:pt modelId="{B173C46E-5885-8F43-A100-23928A05A4D9}" type="pres">
      <dgm:prSet presAssocID="{EA2566A7-34B5-EC44-B45D-CE0A96894E34}" presName="vertSpace2a" presStyleCnt="0"/>
      <dgm:spPr/>
    </dgm:pt>
    <dgm:pt modelId="{E5FB90C5-05AB-9D42-BCDF-8D0D56C59F6A}" type="pres">
      <dgm:prSet presAssocID="{EA2566A7-34B5-EC44-B45D-CE0A96894E34}" presName="horz2" presStyleCnt="0"/>
      <dgm:spPr/>
    </dgm:pt>
    <dgm:pt modelId="{6F73B000-3C95-B04A-8435-7D9909348B70}" type="pres">
      <dgm:prSet presAssocID="{EA2566A7-34B5-EC44-B45D-CE0A96894E34}" presName="horzSpace2" presStyleCnt="0"/>
      <dgm:spPr/>
    </dgm:pt>
    <dgm:pt modelId="{06778BF9-607C-654F-9583-8D4144160A7D}" type="pres">
      <dgm:prSet presAssocID="{EA2566A7-34B5-EC44-B45D-CE0A96894E34}" presName="tx2" presStyleLbl="revTx" presStyleIdx="3" presStyleCnt="6"/>
      <dgm:spPr/>
    </dgm:pt>
    <dgm:pt modelId="{EB3BABB3-238E-B842-819C-037B6BB372EE}" type="pres">
      <dgm:prSet presAssocID="{EA2566A7-34B5-EC44-B45D-CE0A96894E34}" presName="vert2" presStyleCnt="0"/>
      <dgm:spPr/>
    </dgm:pt>
    <dgm:pt modelId="{1D35AACB-F825-EF4B-8488-88947F46CE5D}" type="pres">
      <dgm:prSet presAssocID="{EA2566A7-34B5-EC44-B45D-CE0A96894E34}" presName="thinLine2b" presStyleLbl="callout" presStyleIdx="1" presStyleCnt="3"/>
      <dgm:spPr/>
    </dgm:pt>
    <dgm:pt modelId="{F8A63855-B224-C841-94CF-21D9473008E0}" type="pres">
      <dgm:prSet presAssocID="{EA2566A7-34B5-EC44-B45D-CE0A96894E34}" presName="vertSpace2b" presStyleCnt="0"/>
      <dgm:spPr/>
    </dgm:pt>
    <dgm:pt modelId="{98596FEC-C5C1-2F49-89BA-709305280D0B}" type="pres">
      <dgm:prSet presAssocID="{06D9277E-3BC4-8846-B4BD-433B520FAD74}" presName="thickLine" presStyleLbl="alignNode1" presStyleIdx="2" presStyleCnt="3"/>
      <dgm:spPr/>
    </dgm:pt>
    <dgm:pt modelId="{8D6D6F23-C4FF-AD4B-B997-44900C6DFD61}" type="pres">
      <dgm:prSet presAssocID="{06D9277E-3BC4-8846-B4BD-433B520FAD74}" presName="horz1" presStyleCnt="0"/>
      <dgm:spPr/>
    </dgm:pt>
    <dgm:pt modelId="{0BF96DB7-FCF5-124F-8F3E-5D68952A1C97}" type="pres">
      <dgm:prSet presAssocID="{06D9277E-3BC4-8846-B4BD-433B520FAD74}" presName="tx1" presStyleLbl="revTx" presStyleIdx="4" presStyleCnt="6"/>
      <dgm:spPr/>
    </dgm:pt>
    <dgm:pt modelId="{02979D6B-E0FC-8B40-8E03-CDA9F587EB98}" type="pres">
      <dgm:prSet presAssocID="{06D9277E-3BC4-8846-B4BD-433B520FAD74}" presName="vert1" presStyleCnt="0"/>
      <dgm:spPr/>
    </dgm:pt>
    <dgm:pt modelId="{5868C7F8-8997-B542-8B50-6851E0C34C3D}" type="pres">
      <dgm:prSet presAssocID="{111AA9E3-D9EA-D646-9F7F-903BC78A14EC}" presName="vertSpace2a" presStyleCnt="0"/>
      <dgm:spPr/>
    </dgm:pt>
    <dgm:pt modelId="{DCAE3900-3404-0C4C-B152-F9D13CF28170}" type="pres">
      <dgm:prSet presAssocID="{111AA9E3-D9EA-D646-9F7F-903BC78A14EC}" presName="horz2" presStyleCnt="0"/>
      <dgm:spPr/>
    </dgm:pt>
    <dgm:pt modelId="{809B8572-29BC-3D4A-A670-A6185235980E}" type="pres">
      <dgm:prSet presAssocID="{111AA9E3-D9EA-D646-9F7F-903BC78A14EC}" presName="horzSpace2" presStyleCnt="0"/>
      <dgm:spPr/>
    </dgm:pt>
    <dgm:pt modelId="{B856538D-9AD5-0F41-B0F3-5F73B74A5A24}" type="pres">
      <dgm:prSet presAssocID="{111AA9E3-D9EA-D646-9F7F-903BC78A14EC}" presName="tx2" presStyleLbl="revTx" presStyleIdx="5" presStyleCnt="6"/>
      <dgm:spPr/>
    </dgm:pt>
    <dgm:pt modelId="{92FAAFB2-BE29-CE46-937F-5FCDEFBB9020}" type="pres">
      <dgm:prSet presAssocID="{111AA9E3-D9EA-D646-9F7F-903BC78A14EC}" presName="vert2" presStyleCnt="0"/>
      <dgm:spPr/>
    </dgm:pt>
    <dgm:pt modelId="{AFE08091-D57F-4842-9DA0-0496E7DC69D5}" type="pres">
      <dgm:prSet presAssocID="{111AA9E3-D9EA-D646-9F7F-903BC78A14EC}" presName="thinLine2b" presStyleLbl="callout" presStyleIdx="2" presStyleCnt="3"/>
      <dgm:spPr/>
    </dgm:pt>
    <dgm:pt modelId="{4B7FAD6E-6C2E-024F-9EBE-3562BFA26341}" type="pres">
      <dgm:prSet presAssocID="{111AA9E3-D9EA-D646-9F7F-903BC78A14EC}" presName="vertSpace2b" presStyleCnt="0"/>
      <dgm:spPr/>
    </dgm:pt>
  </dgm:ptLst>
  <dgm:cxnLst>
    <dgm:cxn modelId="{1C2E1817-5E05-7C49-A2DF-C2F919D25D0C}" type="presOf" srcId="{092C5976-DB7C-494D-BAE8-3007F17815DF}" destId="{3FB0B2AD-E923-974D-AB64-9D73B7D5F09D}" srcOrd="0" destOrd="0" presId="urn:microsoft.com/office/officeart/2008/layout/LinedList"/>
    <dgm:cxn modelId="{066F1A19-882C-7242-A009-C68326784E87}" srcId="{377805E1-8AF0-7945-8D61-D1E2B4231F82}" destId="{092C5976-DB7C-494D-BAE8-3007F17815DF}" srcOrd="0" destOrd="0" parTransId="{9EB3C0C8-475C-8E48-A542-36C3D292843E}" sibTransId="{4D250569-7FCC-A84A-ADEC-031524D1595C}"/>
    <dgm:cxn modelId="{AB0E7220-EF06-0747-9F78-5FD5EC6606A6}" srcId="{8D5D61E5-56A2-9D44-9D30-6610A1AAFD44}" destId="{377805E1-8AF0-7945-8D61-D1E2B4231F82}" srcOrd="0" destOrd="0" parTransId="{6DD0DD61-0C1B-B14A-846E-89F1CF283082}" sibTransId="{AE87BF48-4954-1541-B630-387D0F5683D4}"/>
    <dgm:cxn modelId="{98015B31-09D3-8245-A390-3B4A8786AA0C}" type="presOf" srcId="{8D5D61E5-56A2-9D44-9D30-6610A1AAFD44}" destId="{645BCC00-039C-2A45-B9FD-8894E87131C5}" srcOrd="0" destOrd="0" presId="urn:microsoft.com/office/officeart/2008/layout/LinedList"/>
    <dgm:cxn modelId="{089BDB41-375C-6D48-806B-AD4DE3CD3693}" type="presOf" srcId="{38085140-AE33-314C-BB76-33F002C003B7}" destId="{6C5587C0-81D1-E144-9023-48013B892C15}" srcOrd="0" destOrd="0" presId="urn:microsoft.com/office/officeart/2008/layout/LinedList"/>
    <dgm:cxn modelId="{A0BA3947-272B-3C4E-9918-8E1B71AC2710}" type="presOf" srcId="{EA2566A7-34B5-EC44-B45D-CE0A96894E34}" destId="{06778BF9-607C-654F-9583-8D4144160A7D}" srcOrd="0" destOrd="0" presId="urn:microsoft.com/office/officeart/2008/layout/LinedList"/>
    <dgm:cxn modelId="{C6E1024A-C5A9-2F41-B4CD-AA2702B9066B}" type="presOf" srcId="{06D9277E-3BC4-8846-B4BD-433B520FAD74}" destId="{0BF96DB7-FCF5-124F-8F3E-5D68952A1C97}" srcOrd="0" destOrd="0" presId="urn:microsoft.com/office/officeart/2008/layout/LinedList"/>
    <dgm:cxn modelId="{78686D78-0D18-634A-A60A-38A67F89BFC3}" srcId="{8D5D61E5-56A2-9D44-9D30-6610A1AAFD44}" destId="{06D9277E-3BC4-8846-B4BD-433B520FAD74}" srcOrd="2" destOrd="0" parTransId="{F8EF7643-4507-F741-BBAD-6C841BA1D48A}" sibTransId="{7555F542-8A28-E44C-A340-92504348828E}"/>
    <dgm:cxn modelId="{12FE0B7E-D3C2-B247-895C-DAFCD5BA5E2B}" srcId="{06D9277E-3BC4-8846-B4BD-433B520FAD74}" destId="{111AA9E3-D9EA-D646-9F7F-903BC78A14EC}" srcOrd="0" destOrd="0" parTransId="{EBFBDFE4-8059-B340-B3BA-96549D374B83}" sibTransId="{DEE431C5-549D-F949-A8C8-C9780A7CC759}"/>
    <dgm:cxn modelId="{16DD4684-BF65-5C42-9C43-BC84D8551476}" srcId="{38085140-AE33-314C-BB76-33F002C003B7}" destId="{EA2566A7-34B5-EC44-B45D-CE0A96894E34}" srcOrd="0" destOrd="0" parTransId="{4040BCB9-0AEE-3540-9B52-D9D97461143D}" sibTransId="{B15A4DB2-192B-5241-8ECA-61B3765DC665}"/>
    <dgm:cxn modelId="{B5D1D5AF-E86A-5540-B181-E1E309C25899}" type="presOf" srcId="{111AA9E3-D9EA-D646-9F7F-903BC78A14EC}" destId="{B856538D-9AD5-0F41-B0F3-5F73B74A5A24}" srcOrd="0" destOrd="0" presId="urn:microsoft.com/office/officeart/2008/layout/LinedList"/>
    <dgm:cxn modelId="{E7A354C0-D288-E841-A029-46C37F3EAE6B}" type="presOf" srcId="{377805E1-8AF0-7945-8D61-D1E2B4231F82}" destId="{B7F6C4A7-5110-5649-A13E-1E1F5F971B43}" srcOrd="0" destOrd="0" presId="urn:microsoft.com/office/officeart/2008/layout/LinedList"/>
    <dgm:cxn modelId="{3E6FA8D2-7B61-AA4A-8314-8E264BB6C234}" srcId="{8D5D61E5-56A2-9D44-9D30-6610A1AAFD44}" destId="{38085140-AE33-314C-BB76-33F002C003B7}" srcOrd="1" destOrd="0" parTransId="{31D8D5AB-6C82-1342-9923-B64DDC855371}" sibTransId="{840A2A12-A9BD-144E-A102-5041467C8A78}"/>
    <dgm:cxn modelId="{08308B59-30E9-9345-81E5-C5207672A54B}" type="presParOf" srcId="{645BCC00-039C-2A45-B9FD-8894E87131C5}" destId="{F0F5E07C-519B-6F43-9248-CA26A168F8F3}" srcOrd="0" destOrd="0" presId="urn:microsoft.com/office/officeart/2008/layout/LinedList"/>
    <dgm:cxn modelId="{DD5F4833-B84B-BC4A-A65C-5DC1841B1446}" type="presParOf" srcId="{645BCC00-039C-2A45-B9FD-8894E87131C5}" destId="{FDB4EF29-C70D-A343-ABC2-81045604CE28}" srcOrd="1" destOrd="0" presId="urn:microsoft.com/office/officeart/2008/layout/LinedList"/>
    <dgm:cxn modelId="{E01B659A-081D-BF4E-815F-581146D0825F}" type="presParOf" srcId="{FDB4EF29-C70D-A343-ABC2-81045604CE28}" destId="{B7F6C4A7-5110-5649-A13E-1E1F5F971B43}" srcOrd="0" destOrd="0" presId="urn:microsoft.com/office/officeart/2008/layout/LinedList"/>
    <dgm:cxn modelId="{C83DE530-10F3-8148-8B65-26D48B4B34A1}" type="presParOf" srcId="{FDB4EF29-C70D-A343-ABC2-81045604CE28}" destId="{96FCC5FA-2E2E-704E-842E-5D5F34A5E32E}" srcOrd="1" destOrd="0" presId="urn:microsoft.com/office/officeart/2008/layout/LinedList"/>
    <dgm:cxn modelId="{F213D2B5-D5AB-AD49-AEE1-CB16B92C5302}" type="presParOf" srcId="{96FCC5FA-2E2E-704E-842E-5D5F34A5E32E}" destId="{E653412A-565C-0442-84FE-38746FB4093D}" srcOrd="0" destOrd="0" presId="urn:microsoft.com/office/officeart/2008/layout/LinedList"/>
    <dgm:cxn modelId="{AC544142-F9A5-EE43-9BD4-07A0B12B8801}" type="presParOf" srcId="{96FCC5FA-2E2E-704E-842E-5D5F34A5E32E}" destId="{119B5793-6310-F240-A3D1-DC2FAA122C27}" srcOrd="1" destOrd="0" presId="urn:microsoft.com/office/officeart/2008/layout/LinedList"/>
    <dgm:cxn modelId="{E5217B65-ACA2-AD48-8B6C-FE8343041B24}" type="presParOf" srcId="{119B5793-6310-F240-A3D1-DC2FAA122C27}" destId="{59922108-2B08-DF4B-9617-A2E88CCBE274}" srcOrd="0" destOrd="0" presId="urn:microsoft.com/office/officeart/2008/layout/LinedList"/>
    <dgm:cxn modelId="{149CA6C0-32C1-934E-8F14-BDE2179C38F3}" type="presParOf" srcId="{119B5793-6310-F240-A3D1-DC2FAA122C27}" destId="{3FB0B2AD-E923-974D-AB64-9D73B7D5F09D}" srcOrd="1" destOrd="0" presId="urn:microsoft.com/office/officeart/2008/layout/LinedList"/>
    <dgm:cxn modelId="{932B9C0D-4EAB-8148-9775-498CFC4B6076}" type="presParOf" srcId="{119B5793-6310-F240-A3D1-DC2FAA122C27}" destId="{48992A25-F45E-FC46-986F-158FCD01AF08}" srcOrd="2" destOrd="0" presId="urn:microsoft.com/office/officeart/2008/layout/LinedList"/>
    <dgm:cxn modelId="{2FE97ED1-DA48-E748-B173-2C57CCDFA381}" type="presParOf" srcId="{96FCC5FA-2E2E-704E-842E-5D5F34A5E32E}" destId="{7CB19610-2271-B944-A89C-1C5F8FF75F3C}" srcOrd="2" destOrd="0" presId="urn:microsoft.com/office/officeart/2008/layout/LinedList"/>
    <dgm:cxn modelId="{59FC30B1-97A2-0D48-A91E-6065DA877E7E}" type="presParOf" srcId="{96FCC5FA-2E2E-704E-842E-5D5F34A5E32E}" destId="{7C8BB202-2813-734C-883C-C6BCC9D95FB4}" srcOrd="3" destOrd="0" presId="urn:microsoft.com/office/officeart/2008/layout/LinedList"/>
    <dgm:cxn modelId="{122FFD51-B90F-EF40-9798-09FC6A7EAD38}" type="presParOf" srcId="{645BCC00-039C-2A45-B9FD-8894E87131C5}" destId="{D47DC8A0-81BF-8C4F-9FC2-0DFD3B46B497}" srcOrd="2" destOrd="0" presId="urn:microsoft.com/office/officeart/2008/layout/LinedList"/>
    <dgm:cxn modelId="{1DE8D428-4327-AB48-9E41-4E1DF57F5E21}" type="presParOf" srcId="{645BCC00-039C-2A45-B9FD-8894E87131C5}" destId="{020D0CDD-A002-374D-9BEC-206EE1D76F38}" srcOrd="3" destOrd="0" presId="urn:microsoft.com/office/officeart/2008/layout/LinedList"/>
    <dgm:cxn modelId="{9B65F447-BE65-8F46-94BF-71AD14AF4732}" type="presParOf" srcId="{020D0CDD-A002-374D-9BEC-206EE1D76F38}" destId="{6C5587C0-81D1-E144-9023-48013B892C15}" srcOrd="0" destOrd="0" presId="urn:microsoft.com/office/officeart/2008/layout/LinedList"/>
    <dgm:cxn modelId="{8D8FB4D6-E86A-984F-85E7-B2F82059DA0F}" type="presParOf" srcId="{020D0CDD-A002-374D-9BEC-206EE1D76F38}" destId="{7FA0E3D7-9463-844F-AD78-29E14293FA9C}" srcOrd="1" destOrd="0" presId="urn:microsoft.com/office/officeart/2008/layout/LinedList"/>
    <dgm:cxn modelId="{E4C33E13-6526-EE4F-B5E9-6F7086A1F648}" type="presParOf" srcId="{7FA0E3D7-9463-844F-AD78-29E14293FA9C}" destId="{B173C46E-5885-8F43-A100-23928A05A4D9}" srcOrd="0" destOrd="0" presId="urn:microsoft.com/office/officeart/2008/layout/LinedList"/>
    <dgm:cxn modelId="{01A92E72-8569-9041-B232-83F40B162894}" type="presParOf" srcId="{7FA0E3D7-9463-844F-AD78-29E14293FA9C}" destId="{E5FB90C5-05AB-9D42-BCDF-8D0D56C59F6A}" srcOrd="1" destOrd="0" presId="urn:microsoft.com/office/officeart/2008/layout/LinedList"/>
    <dgm:cxn modelId="{2EB5820E-0A00-BA41-A68C-0F934DB1B8A9}" type="presParOf" srcId="{E5FB90C5-05AB-9D42-BCDF-8D0D56C59F6A}" destId="{6F73B000-3C95-B04A-8435-7D9909348B70}" srcOrd="0" destOrd="0" presId="urn:microsoft.com/office/officeart/2008/layout/LinedList"/>
    <dgm:cxn modelId="{762D19BE-2639-3747-8B4F-114636482CE9}" type="presParOf" srcId="{E5FB90C5-05AB-9D42-BCDF-8D0D56C59F6A}" destId="{06778BF9-607C-654F-9583-8D4144160A7D}" srcOrd="1" destOrd="0" presId="urn:microsoft.com/office/officeart/2008/layout/LinedList"/>
    <dgm:cxn modelId="{913A9D88-0582-2E4D-BEE2-052D215923E4}" type="presParOf" srcId="{E5FB90C5-05AB-9D42-BCDF-8D0D56C59F6A}" destId="{EB3BABB3-238E-B842-819C-037B6BB372EE}" srcOrd="2" destOrd="0" presId="urn:microsoft.com/office/officeart/2008/layout/LinedList"/>
    <dgm:cxn modelId="{F517C14F-867C-AE40-9FB6-DB69314B8BAA}" type="presParOf" srcId="{7FA0E3D7-9463-844F-AD78-29E14293FA9C}" destId="{1D35AACB-F825-EF4B-8488-88947F46CE5D}" srcOrd="2" destOrd="0" presId="urn:microsoft.com/office/officeart/2008/layout/LinedList"/>
    <dgm:cxn modelId="{64E24BE4-8C4B-5B46-B52F-C525A9254941}" type="presParOf" srcId="{7FA0E3D7-9463-844F-AD78-29E14293FA9C}" destId="{F8A63855-B224-C841-94CF-21D9473008E0}" srcOrd="3" destOrd="0" presId="urn:microsoft.com/office/officeart/2008/layout/LinedList"/>
    <dgm:cxn modelId="{918071FF-9D6F-C243-A717-5AE54F114CEF}" type="presParOf" srcId="{645BCC00-039C-2A45-B9FD-8894E87131C5}" destId="{98596FEC-C5C1-2F49-89BA-709305280D0B}" srcOrd="4" destOrd="0" presId="urn:microsoft.com/office/officeart/2008/layout/LinedList"/>
    <dgm:cxn modelId="{1C78835B-1154-B34A-8F77-FD7758B0B73D}" type="presParOf" srcId="{645BCC00-039C-2A45-B9FD-8894E87131C5}" destId="{8D6D6F23-C4FF-AD4B-B997-44900C6DFD61}" srcOrd="5" destOrd="0" presId="urn:microsoft.com/office/officeart/2008/layout/LinedList"/>
    <dgm:cxn modelId="{674CD6B4-F23D-2E4E-9CE0-DC848CFE8F86}" type="presParOf" srcId="{8D6D6F23-C4FF-AD4B-B997-44900C6DFD61}" destId="{0BF96DB7-FCF5-124F-8F3E-5D68952A1C97}" srcOrd="0" destOrd="0" presId="urn:microsoft.com/office/officeart/2008/layout/LinedList"/>
    <dgm:cxn modelId="{D324BF97-6C83-5D45-80E0-966293257087}" type="presParOf" srcId="{8D6D6F23-C4FF-AD4B-B997-44900C6DFD61}" destId="{02979D6B-E0FC-8B40-8E03-CDA9F587EB98}" srcOrd="1" destOrd="0" presId="urn:microsoft.com/office/officeart/2008/layout/LinedList"/>
    <dgm:cxn modelId="{31C4C68E-A204-264A-8323-4B90A99E9A46}" type="presParOf" srcId="{02979D6B-E0FC-8B40-8E03-CDA9F587EB98}" destId="{5868C7F8-8997-B542-8B50-6851E0C34C3D}" srcOrd="0" destOrd="0" presId="urn:microsoft.com/office/officeart/2008/layout/LinedList"/>
    <dgm:cxn modelId="{A04F1665-6045-804A-BAAD-FFC3C500668C}" type="presParOf" srcId="{02979D6B-E0FC-8B40-8E03-CDA9F587EB98}" destId="{DCAE3900-3404-0C4C-B152-F9D13CF28170}" srcOrd="1" destOrd="0" presId="urn:microsoft.com/office/officeart/2008/layout/LinedList"/>
    <dgm:cxn modelId="{30A5EEC3-9A5E-9F4D-B899-2CDFF09FBB54}" type="presParOf" srcId="{DCAE3900-3404-0C4C-B152-F9D13CF28170}" destId="{809B8572-29BC-3D4A-A670-A6185235980E}" srcOrd="0" destOrd="0" presId="urn:microsoft.com/office/officeart/2008/layout/LinedList"/>
    <dgm:cxn modelId="{4C2F2274-ADFD-1B4C-8004-A19462C3D912}" type="presParOf" srcId="{DCAE3900-3404-0C4C-B152-F9D13CF28170}" destId="{B856538D-9AD5-0F41-B0F3-5F73B74A5A24}" srcOrd="1" destOrd="0" presId="urn:microsoft.com/office/officeart/2008/layout/LinedList"/>
    <dgm:cxn modelId="{578D3BA9-7B28-3F49-A885-334B0CE52F55}" type="presParOf" srcId="{DCAE3900-3404-0C4C-B152-F9D13CF28170}" destId="{92FAAFB2-BE29-CE46-937F-5FCDEFBB9020}" srcOrd="2" destOrd="0" presId="urn:microsoft.com/office/officeart/2008/layout/LinedList"/>
    <dgm:cxn modelId="{36073771-E788-D147-9AB4-7C8970EB6169}" type="presParOf" srcId="{02979D6B-E0FC-8B40-8E03-CDA9F587EB98}" destId="{AFE08091-D57F-4842-9DA0-0496E7DC69D5}" srcOrd="2" destOrd="0" presId="urn:microsoft.com/office/officeart/2008/layout/LinedList"/>
    <dgm:cxn modelId="{AB7340E2-88B2-B74C-A0A8-15C6295272C7}" type="presParOf" srcId="{02979D6B-E0FC-8B40-8E03-CDA9F587EB98}" destId="{4B7FAD6E-6C2E-024F-9EBE-3562BFA2634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405D2-FBAA-084C-BB99-58A44732A79B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BD8BDC47-D89E-1144-84A4-E867BC586708}">
      <dgm:prSet/>
      <dgm:spPr/>
      <dgm:t>
        <a:bodyPr/>
        <a:lstStyle/>
        <a:p>
          <a:endParaRPr lang="es-UY" dirty="0"/>
        </a:p>
      </dgm:t>
    </dgm:pt>
    <dgm:pt modelId="{0562AAD7-18FF-0345-AEE8-1E69043297B6}" type="parTrans" cxnId="{4E8D20D8-C604-E247-8CA1-FF4FA4126752}">
      <dgm:prSet/>
      <dgm:spPr/>
      <dgm:t>
        <a:bodyPr/>
        <a:lstStyle/>
        <a:p>
          <a:endParaRPr lang="es-MX"/>
        </a:p>
      </dgm:t>
    </dgm:pt>
    <dgm:pt modelId="{636E19EF-E558-2544-9687-F956906480ED}" type="sibTrans" cxnId="{4E8D20D8-C604-E247-8CA1-FF4FA4126752}">
      <dgm:prSet/>
      <dgm:spPr/>
      <dgm:t>
        <a:bodyPr/>
        <a:lstStyle/>
        <a:p>
          <a:endParaRPr lang="es-MX"/>
        </a:p>
      </dgm:t>
    </dgm:pt>
    <dgm:pt modelId="{B7892B11-E1F7-A24D-B530-AF62E66BE553}">
      <dgm:prSet/>
      <dgm:spPr/>
      <dgm:t>
        <a:bodyPr/>
        <a:lstStyle/>
        <a:p>
          <a:r>
            <a:rPr lang="es-UY" dirty="0"/>
            <a:t>Abatimiento Costos Internos: Tarifas públicas, Presión tributaria, Desregulaciones, Supresión de tasas y precios inútiles</a:t>
          </a:r>
        </a:p>
      </dgm:t>
    </dgm:pt>
    <dgm:pt modelId="{AFCC16D3-93E5-0B49-A8A4-D5F9E099F6B7}" type="parTrans" cxnId="{258BD9A0-B7FC-DE4A-BD9C-0B4E56F2D233}">
      <dgm:prSet/>
      <dgm:spPr/>
      <dgm:t>
        <a:bodyPr/>
        <a:lstStyle/>
        <a:p>
          <a:endParaRPr lang="es-MX"/>
        </a:p>
      </dgm:t>
    </dgm:pt>
    <dgm:pt modelId="{E31D8A49-6C6D-D84B-A786-840E0E7347C7}" type="sibTrans" cxnId="{258BD9A0-B7FC-DE4A-BD9C-0B4E56F2D233}">
      <dgm:prSet/>
      <dgm:spPr/>
      <dgm:t>
        <a:bodyPr/>
        <a:lstStyle/>
        <a:p>
          <a:endParaRPr lang="es-MX"/>
        </a:p>
      </dgm:t>
    </dgm:pt>
    <dgm:pt modelId="{AEDC32BD-8428-B14B-BBE1-0551F47E06A4}">
      <dgm:prSet/>
      <dgm:spPr/>
      <dgm:t>
        <a:bodyPr/>
        <a:lstStyle/>
        <a:p>
          <a:r>
            <a:rPr lang="es-UY" dirty="0"/>
            <a:t>Contenidos de la Educación Formal</a:t>
          </a:r>
        </a:p>
      </dgm:t>
    </dgm:pt>
    <dgm:pt modelId="{B681FAC6-424B-8343-8B66-F2932DE4B13D}" type="parTrans" cxnId="{84C73B32-F3CD-B14B-8EDA-19EF91D039FA}">
      <dgm:prSet/>
      <dgm:spPr/>
      <dgm:t>
        <a:bodyPr/>
        <a:lstStyle/>
        <a:p>
          <a:endParaRPr lang="es-MX"/>
        </a:p>
      </dgm:t>
    </dgm:pt>
    <dgm:pt modelId="{EC6F5568-E9CC-884A-A99E-F3881DB69262}" type="sibTrans" cxnId="{84C73B32-F3CD-B14B-8EDA-19EF91D039FA}">
      <dgm:prSet/>
      <dgm:spPr/>
      <dgm:t>
        <a:bodyPr/>
        <a:lstStyle/>
        <a:p>
          <a:endParaRPr lang="es-MX"/>
        </a:p>
      </dgm:t>
    </dgm:pt>
    <dgm:pt modelId="{0C628AD4-B56A-8842-834A-ED1FDC2C852E}">
      <dgm:prSet/>
      <dgm:spPr/>
      <dgm:t>
        <a:bodyPr/>
        <a:lstStyle/>
        <a:p>
          <a:r>
            <a:rPr lang="es-UY" dirty="0"/>
            <a:t>Mejoras en Capital Humano – Reentrenamiento</a:t>
          </a:r>
        </a:p>
      </dgm:t>
    </dgm:pt>
    <dgm:pt modelId="{17CB00AC-D9DC-9D45-9918-F3D75D57FA4C}" type="parTrans" cxnId="{CF2B6E1D-DCA7-C942-B8BD-B347069C1B90}">
      <dgm:prSet/>
      <dgm:spPr/>
      <dgm:t>
        <a:bodyPr/>
        <a:lstStyle/>
        <a:p>
          <a:endParaRPr lang="es-MX"/>
        </a:p>
      </dgm:t>
    </dgm:pt>
    <dgm:pt modelId="{CDA70BF1-BC78-4248-91D2-A6C1F4DDD87C}" type="sibTrans" cxnId="{CF2B6E1D-DCA7-C942-B8BD-B347069C1B90}">
      <dgm:prSet/>
      <dgm:spPr/>
      <dgm:t>
        <a:bodyPr/>
        <a:lstStyle/>
        <a:p>
          <a:endParaRPr lang="es-MX"/>
        </a:p>
      </dgm:t>
    </dgm:pt>
    <dgm:pt modelId="{FDD28EA3-16B2-9B4F-99FB-0B7D2F3D9F48}">
      <dgm:prSet/>
      <dgm:spPr/>
      <dgm:t>
        <a:bodyPr/>
        <a:lstStyle/>
        <a:p>
          <a:r>
            <a:rPr lang="es-UY" dirty="0"/>
            <a:t>Relaciones laborales y Negociación colectiva</a:t>
          </a:r>
        </a:p>
      </dgm:t>
    </dgm:pt>
    <dgm:pt modelId="{74B1151C-A78F-0445-9DEF-7B9F0D13404F}" type="parTrans" cxnId="{5DBE17D8-A347-0543-B784-494788C35ED4}">
      <dgm:prSet/>
      <dgm:spPr/>
      <dgm:t>
        <a:bodyPr/>
        <a:lstStyle/>
        <a:p>
          <a:endParaRPr lang="es-MX"/>
        </a:p>
      </dgm:t>
    </dgm:pt>
    <dgm:pt modelId="{F0D38179-AB1D-BF4E-986B-18C7F06DE760}" type="sibTrans" cxnId="{5DBE17D8-A347-0543-B784-494788C35ED4}">
      <dgm:prSet/>
      <dgm:spPr/>
      <dgm:t>
        <a:bodyPr/>
        <a:lstStyle/>
        <a:p>
          <a:endParaRPr lang="es-MX"/>
        </a:p>
      </dgm:t>
    </dgm:pt>
    <dgm:pt modelId="{17EFAFA7-A8EE-264F-89E5-2EBF3807EC5F}">
      <dgm:prSet/>
      <dgm:spPr/>
      <dgm:t>
        <a:bodyPr/>
        <a:lstStyle/>
        <a:p>
          <a:r>
            <a:rPr lang="es-UY" dirty="0"/>
            <a:t>Servicios logísticos y Facilitación del comercio</a:t>
          </a:r>
        </a:p>
      </dgm:t>
    </dgm:pt>
    <dgm:pt modelId="{A748EF46-0164-8E44-8D17-7BA2AC2D812C}" type="parTrans" cxnId="{BD0F8D76-AA5D-F046-A24F-138EAF6DD611}">
      <dgm:prSet/>
      <dgm:spPr/>
      <dgm:t>
        <a:bodyPr/>
        <a:lstStyle/>
        <a:p>
          <a:endParaRPr lang="es-MX"/>
        </a:p>
      </dgm:t>
    </dgm:pt>
    <dgm:pt modelId="{BCE19FDC-F68C-BE43-B603-4C037AAE97AE}" type="sibTrans" cxnId="{BD0F8D76-AA5D-F046-A24F-138EAF6DD611}">
      <dgm:prSet/>
      <dgm:spPr/>
      <dgm:t>
        <a:bodyPr/>
        <a:lstStyle/>
        <a:p>
          <a:endParaRPr lang="es-MX"/>
        </a:p>
      </dgm:t>
    </dgm:pt>
    <dgm:pt modelId="{E9B865BA-F0E5-C64B-AE55-C34327E2D779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UY" dirty="0">
              <a:solidFill>
                <a:schemeClr val="bg1"/>
              </a:solidFill>
            </a:rPr>
            <a:t>Adecuación de la infraestructura física (Red Vial, Ferroviaria, Puertos, etc.)</a:t>
          </a:r>
        </a:p>
      </dgm:t>
    </dgm:pt>
    <dgm:pt modelId="{763C37DD-5960-AB4C-BCB0-676BB11F0BC9}" type="parTrans" cxnId="{74E36F48-81B7-4F48-9C38-BD4590933D71}">
      <dgm:prSet/>
      <dgm:spPr/>
      <dgm:t>
        <a:bodyPr/>
        <a:lstStyle/>
        <a:p>
          <a:endParaRPr lang="es-MX"/>
        </a:p>
      </dgm:t>
    </dgm:pt>
    <dgm:pt modelId="{57DC38DF-E899-6F4C-B66A-69AD81FBED72}" type="sibTrans" cxnId="{74E36F48-81B7-4F48-9C38-BD4590933D71}">
      <dgm:prSet/>
      <dgm:spPr/>
      <dgm:t>
        <a:bodyPr/>
        <a:lstStyle/>
        <a:p>
          <a:endParaRPr lang="es-MX"/>
        </a:p>
      </dgm:t>
    </dgm:pt>
    <dgm:pt modelId="{27FDB638-F39D-B742-99B9-296BD6EADD58}">
      <dgm:prSet/>
      <dgm:spPr/>
      <dgm:t>
        <a:bodyPr/>
        <a:lstStyle/>
        <a:p>
          <a:r>
            <a:rPr lang="es-UY" dirty="0"/>
            <a:t>Consistencia entre políticas (en particular Fiscal, Monetario-Cambiaria, Ingresos) -&gt; TCR</a:t>
          </a:r>
        </a:p>
      </dgm:t>
    </dgm:pt>
    <dgm:pt modelId="{830641A8-D5BA-9544-80D9-A6ADE2E142F1}" type="parTrans" cxnId="{5E4078AF-43FC-F447-B0A2-98D836E89342}">
      <dgm:prSet/>
      <dgm:spPr/>
      <dgm:t>
        <a:bodyPr/>
        <a:lstStyle/>
        <a:p>
          <a:endParaRPr lang="es-MX"/>
        </a:p>
      </dgm:t>
    </dgm:pt>
    <dgm:pt modelId="{6F12971F-C75E-4F45-867E-CC33B43A482D}" type="sibTrans" cxnId="{5E4078AF-43FC-F447-B0A2-98D836E89342}">
      <dgm:prSet/>
      <dgm:spPr/>
      <dgm:t>
        <a:bodyPr/>
        <a:lstStyle/>
        <a:p>
          <a:endParaRPr lang="es-MX"/>
        </a:p>
      </dgm:t>
    </dgm:pt>
    <dgm:pt modelId="{1C2CFFE3-D804-0943-B0BA-F3B747B3EB21}">
      <dgm:prSet/>
      <dgm:spPr/>
      <dgm:t>
        <a:bodyPr/>
        <a:lstStyle/>
        <a:p>
          <a:endParaRPr lang="es-UY" dirty="0"/>
        </a:p>
      </dgm:t>
    </dgm:pt>
    <dgm:pt modelId="{A18B684F-C735-794A-82C7-307B3AF6B9AA}" type="parTrans" cxnId="{BD539061-151E-9540-A472-27846180211F}">
      <dgm:prSet/>
      <dgm:spPr/>
      <dgm:t>
        <a:bodyPr/>
        <a:lstStyle/>
        <a:p>
          <a:endParaRPr lang="es-MX"/>
        </a:p>
      </dgm:t>
    </dgm:pt>
    <dgm:pt modelId="{543D4CB0-A3A1-2E42-94CA-38F112F26AA7}" type="sibTrans" cxnId="{BD539061-151E-9540-A472-27846180211F}">
      <dgm:prSet/>
      <dgm:spPr/>
      <dgm:t>
        <a:bodyPr/>
        <a:lstStyle/>
        <a:p>
          <a:endParaRPr lang="es-MX"/>
        </a:p>
      </dgm:t>
    </dgm:pt>
    <dgm:pt modelId="{207E01B3-58B4-3049-9DF5-93E25C10D9AB}">
      <dgm:prSet/>
      <dgm:spPr/>
      <dgm:t>
        <a:bodyPr/>
        <a:lstStyle/>
        <a:p>
          <a:r>
            <a:rPr lang="es-UY" dirty="0"/>
            <a:t>.</a:t>
          </a:r>
        </a:p>
      </dgm:t>
    </dgm:pt>
    <dgm:pt modelId="{19D3214C-1DA7-4248-93A3-8823C97EC055}" type="parTrans" cxnId="{C97C4D61-01CB-4E41-8FBA-DB65167344B3}">
      <dgm:prSet/>
      <dgm:spPr/>
      <dgm:t>
        <a:bodyPr/>
        <a:lstStyle/>
        <a:p>
          <a:endParaRPr lang="es-MX"/>
        </a:p>
      </dgm:t>
    </dgm:pt>
    <dgm:pt modelId="{DC6E6FDB-D253-A846-9CC1-B64236F0F09D}" type="sibTrans" cxnId="{C97C4D61-01CB-4E41-8FBA-DB65167344B3}">
      <dgm:prSet/>
      <dgm:spPr/>
      <dgm:t>
        <a:bodyPr/>
        <a:lstStyle/>
        <a:p>
          <a:endParaRPr lang="es-MX"/>
        </a:p>
      </dgm:t>
    </dgm:pt>
    <dgm:pt modelId="{91F6D768-F848-254C-A393-024A44ACAC6E}">
      <dgm:prSet/>
      <dgm:spPr/>
      <dgm:t>
        <a:bodyPr/>
        <a:lstStyle/>
        <a:p>
          <a:endParaRPr lang="es-UY" dirty="0"/>
        </a:p>
      </dgm:t>
    </dgm:pt>
    <dgm:pt modelId="{5C6F6F9D-BAF4-2848-BE81-DFF8AFDB1538}" type="parTrans" cxnId="{32DD5431-DDDF-4C4F-8EFB-4FC924A71F99}">
      <dgm:prSet/>
      <dgm:spPr/>
      <dgm:t>
        <a:bodyPr/>
        <a:lstStyle/>
        <a:p>
          <a:endParaRPr lang="es-MX"/>
        </a:p>
      </dgm:t>
    </dgm:pt>
    <dgm:pt modelId="{8654F50E-6ACC-0A41-B503-0501D908BFD4}" type="sibTrans" cxnId="{32DD5431-DDDF-4C4F-8EFB-4FC924A71F99}">
      <dgm:prSet/>
      <dgm:spPr/>
      <dgm:t>
        <a:bodyPr/>
        <a:lstStyle/>
        <a:p>
          <a:endParaRPr lang="es-MX"/>
        </a:p>
      </dgm:t>
    </dgm:pt>
    <dgm:pt modelId="{D388E56A-4A95-564E-8405-E20C99CAA76E}">
      <dgm:prSet/>
      <dgm:spPr/>
      <dgm:t>
        <a:bodyPr/>
        <a:lstStyle/>
        <a:p>
          <a:endParaRPr lang="es-UY" dirty="0"/>
        </a:p>
      </dgm:t>
    </dgm:pt>
    <dgm:pt modelId="{76A2FEB7-1E9B-D84E-A0FE-34B1721234A1}" type="parTrans" cxnId="{E5077C31-A532-3548-BF4E-7F546D8045FD}">
      <dgm:prSet/>
      <dgm:spPr/>
      <dgm:t>
        <a:bodyPr/>
        <a:lstStyle/>
        <a:p>
          <a:endParaRPr lang="es-MX"/>
        </a:p>
      </dgm:t>
    </dgm:pt>
    <dgm:pt modelId="{8FCD4BA6-8376-714F-8873-B3E21ED29AD9}" type="sibTrans" cxnId="{E5077C31-A532-3548-BF4E-7F546D8045FD}">
      <dgm:prSet/>
      <dgm:spPr/>
      <dgm:t>
        <a:bodyPr/>
        <a:lstStyle/>
        <a:p>
          <a:endParaRPr lang="es-MX"/>
        </a:p>
      </dgm:t>
    </dgm:pt>
    <dgm:pt modelId="{FC2A395F-7C90-174A-A786-487B9C80BCA0}">
      <dgm:prSet/>
      <dgm:spPr/>
      <dgm:t>
        <a:bodyPr/>
        <a:lstStyle/>
        <a:p>
          <a:endParaRPr lang="es-UY" dirty="0"/>
        </a:p>
      </dgm:t>
    </dgm:pt>
    <dgm:pt modelId="{DBC0F6D6-178A-BC4B-BFD8-B9026508646A}" type="parTrans" cxnId="{393AFEF1-D4E6-BA4C-924B-9E0FE08D94B4}">
      <dgm:prSet/>
      <dgm:spPr/>
      <dgm:t>
        <a:bodyPr/>
        <a:lstStyle/>
        <a:p>
          <a:endParaRPr lang="es-MX"/>
        </a:p>
      </dgm:t>
    </dgm:pt>
    <dgm:pt modelId="{0AF5415F-4A94-1548-BC5F-DA439A5FB0E9}" type="sibTrans" cxnId="{393AFEF1-D4E6-BA4C-924B-9E0FE08D94B4}">
      <dgm:prSet/>
      <dgm:spPr/>
      <dgm:t>
        <a:bodyPr/>
        <a:lstStyle/>
        <a:p>
          <a:endParaRPr lang="es-MX"/>
        </a:p>
      </dgm:t>
    </dgm:pt>
    <dgm:pt modelId="{66CBB42F-0628-B042-B3AE-FEB79403D34D}">
      <dgm:prSet/>
      <dgm:spPr>
        <a:solidFill>
          <a:srgbClr val="FF0000"/>
        </a:solidFill>
      </dgm:spPr>
      <dgm:t>
        <a:bodyPr/>
        <a:lstStyle/>
        <a:p>
          <a:endParaRPr lang="es-UY" dirty="0"/>
        </a:p>
      </dgm:t>
    </dgm:pt>
    <dgm:pt modelId="{B180FBAA-8177-EC43-977F-7FE6C8AFCBC5}" type="parTrans" cxnId="{D946173C-6E30-F145-B6C9-12B9DB517170}">
      <dgm:prSet/>
      <dgm:spPr/>
      <dgm:t>
        <a:bodyPr/>
        <a:lstStyle/>
        <a:p>
          <a:endParaRPr lang="es-MX"/>
        </a:p>
      </dgm:t>
    </dgm:pt>
    <dgm:pt modelId="{FC24C6D9-2139-D94E-87FD-0AFA27EA2A00}" type="sibTrans" cxnId="{D946173C-6E30-F145-B6C9-12B9DB517170}">
      <dgm:prSet/>
      <dgm:spPr/>
      <dgm:t>
        <a:bodyPr/>
        <a:lstStyle/>
        <a:p>
          <a:endParaRPr lang="es-MX"/>
        </a:p>
      </dgm:t>
    </dgm:pt>
    <dgm:pt modelId="{7FD46BE7-D49F-D04F-B7A6-9BA67D51005D}" type="pres">
      <dgm:prSet presAssocID="{77F405D2-FBAA-084C-BB99-58A44732A79B}" presName="linearFlow" presStyleCnt="0">
        <dgm:presLayoutVars>
          <dgm:dir/>
          <dgm:animLvl val="lvl"/>
          <dgm:resizeHandles val="exact"/>
        </dgm:presLayoutVars>
      </dgm:prSet>
      <dgm:spPr/>
    </dgm:pt>
    <dgm:pt modelId="{6B191B29-7399-4241-BD00-3E1A35EDE35E}" type="pres">
      <dgm:prSet presAssocID="{BD8BDC47-D89E-1144-84A4-E867BC586708}" presName="composite" presStyleCnt="0"/>
      <dgm:spPr/>
    </dgm:pt>
    <dgm:pt modelId="{E5416AD2-0FBB-174F-8EF9-70AF046D0BC4}" type="pres">
      <dgm:prSet presAssocID="{BD8BDC47-D89E-1144-84A4-E867BC586708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61586367-65AF-B940-B061-EF3D60CC3F0B}" type="pres">
      <dgm:prSet presAssocID="{BD8BDC47-D89E-1144-84A4-E867BC586708}" presName="descendantText" presStyleLbl="alignAcc1" presStyleIdx="0" presStyleCnt="7">
        <dgm:presLayoutVars>
          <dgm:bulletEnabled val="1"/>
        </dgm:presLayoutVars>
      </dgm:prSet>
      <dgm:spPr/>
    </dgm:pt>
    <dgm:pt modelId="{8F9C83AA-771C-E643-85C6-311D83F16BC4}" type="pres">
      <dgm:prSet presAssocID="{636E19EF-E558-2544-9687-F956906480ED}" presName="sp" presStyleCnt="0"/>
      <dgm:spPr/>
    </dgm:pt>
    <dgm:pt modelId="{A9F334EB-233F-674D-93BF-C1EA0FFD7572}" type="pres">
      <dgm:prSet presAssocID="{1C2CFFE3-D804-0943-B0BA-F3B747B3EB21}" presName="composite" presStyleCnt="0"/>
      <dgm:spPr/>
    </dgm:pt>
    <dgm:pt modelId="{0005873B-D50D-5E4F-AA3E-74270A5AEC0E}" type="pres">
      <dgm:prSet presAssocID="{1C2CFFE3-D804-0943-B0BA-F3B747B3EB21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63893C24-4FE5-DC41-BABF-41FE376CF9D1}" type="pres">
      <dgm:prSet presAssocID="{1C2CFFE3-D804-0943-B0BA-F3B747B3EB21}" presName="descendantText" presStyleLbl="alignAcc1" presStyleIdx="1" presStyleCnt="7">
        <dgm:presLayoutVars>
          <dgm:bulletEnabled val="1"/>
        </dgm:presLayoutVars>
      </dgm:prSet>
      <dgm:spPr/>
    </dgm:pt>
    <dgm:pt modelId="{9342F6A5-05ED-4345-8FB9-0833DDE5CCED}" type="pres">
      <dgm:prSet presAssocID="{543D4CB0-A3A1-2E42-94CA-38F112F26AA7}" presName="sp" presStyleCnt="0"/>
      <dgm:spPr/>
    </dgm:pt>
    <dgm:pt modelId="{A191FB9A-14D4-F84D-A1B3-49214EFA4D5D}" type="pres">
      <dgm:prSet presAssocID="{207E01B3-58B4-3049-9DF5-93E25C10D9AB}" presName="composite" presStyleCnt="0"/>
      <dgm:spPr/>
    </dgm:pt>
    <dgm:pt modelId="{A33D12AE-E057-EA43-8EF3-FEC60C291E31}" type="pres">
      <dgm:prSet presAssocID="{207E01B3-58B4-3049-9DF5-93E25C10D9A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5ECE7BCA-6EF5-7D45-B2CC-6D4E09B80023}" type="pres">
      <dgm:prSet presAssocID="{207E01B3-58B4-3049-9DF5-93E25C10D9AB}" presName="descendantText" presStyleLbl="alignAcc1" presStyleIdx="2" presStyleCnt="7">
        <dgm:presLayoutVars>
          <dgm:bulletEnabled val="1"/>
        </dgm:presLayoutVars>
      </dgm:prSet>
      <dgm:spPr/>
    </dgm:pt>
    <dgm:pt modelId="{ED30E876-9CA7-EE41-9052-6BBF651CA096}" type="pres">
      <dgm:prSet presAssocID="{DC6E6FDB-D253-A846-9CC1-B64236F0F09D}" presName="sp" presStyleCnt="0"/>
      <dgm:spPr/>
    </dgm:pt>
    <dgm:pt modelId="{6A1B94BD-4089-2246-933A-76E43DE10A98}" type="pres">
      <dgm:prSet presAssocID="{91F6D768-F848-254C-A393-024A44ACAC6E}" presName="composite" presStyleCnt="0"/>
      <dgm:spPr/>
    </dgm:pt>
    <dgm:pt modelId="{25187006-187B-164A-990E-D3DA70799E73}" type="pres">
      <dgm:prSet presAssocID="{91F6D768-F848-254C-A393-024A44ACAC6E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98FF2787-2756-6C4D-9BCD-179CADF9A387}" type="pres">
      <dgm:prSet presAssocID="{91F6D768-F848-254C-A393-024A44ACAC6E}" presName="descendantText" presStyleLbl="alignAcc1" presStyleIdx="3" presStyleCnt="7">
        <dgm:presLayoutVars>
          <dgm:bulletEnabled val="1"/>
        </dgm:presLayoutVars>
      </dgm:prSet>
      <dgm:spPr/>
    </dgm:pt>
    <dgm:pt modelId="{9BADB9C3-5B82-714C-830E-DA0A7DAE4571}" type="pres">
      <dgm:prSet presAssocID="{8654F50E-6ACC-0A41-B503-0501D908BFD4}" presName="sp" presStyleCnt="0"/>
      <dgm:spPr/>
    </dgm:pt>
    <dgm:pt modelId="{89978616-0E81-A94D-9DAB-4119DF13FAE3}" type="pres">
      <dgm:prSet presAssocID="{D388E56A-4A95-564E-8405-E20C99CAA76E}" presName="composite" presStyleCnt="0"/>
      <dgm:spPr/>
    </dgm:pt>
    <dgm:pt modelId="{8F81E43A-6360-0946-A1BE-CA953497D8A2}" type="pres">
      <dgm:prSet presAssocID="{D388E56A-4A95-564E-8405-E20C99CAA76E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B131A2A1-9A4E-0043-9D23-220388059B54}" type="pres">
      <dgm:prSet presAssocID="{D388E56A-4A95-564E-8405-E20C99CAA76E}" presName="descendantText" presStyleLbl="alignAcc1" presStyleIdx="4" presStyleCnt="7">
        <dgm:presLayoutVars>
          <dgm:bulletEnabled val="1"/>
        </dgm:presLayoutVars>
      </dgm:prSet>
      <dgm:spPr/>
    </dgm:pt>
    <dgm:pt modelId="{46A790F3-8623-8746-8665-65048D082782}" type="pres">
      <dgm:prSet presAssocID="{8FCD4BA6-8376-714F-8873-B3E21ED29AD9}" presName="sp" presStyleCnt="0"/>
      <dgm:spPr/>
    </dgm:pt>
    <dgm:pt modelId="{D24083D7-0A1D-944E-B4E2-E79EE94B8385}" type="pres">
      <dgm:prSet presAssocID="{FC2A395F-7C90-174A-A786-487B9C80BCA0}" presName="composite" presStyleCnt="0"/>
      <dgm:spPr/>
    </dgm:pt>
    <dgm:pt modelId="{EE092D7C-AD2A-614D-8458-31E556CF45EA}" type="pres">
      <dgm:prSet presAssocID="{FC2A395F-7C90-174A-A786-487B9C80BCA0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B152B6ED-49DC-954A-80A3-E1B8EE194767}" type="pres">
      <dgm:prSet presAssocID="{FC2A395F-7C90-174A-A786-487B9C80BCA0}" presName="descendantText" presStyleLbl="alignAcc1" presStyleIdx="5" presStyleCnt="7">
        <dgm:presLayoutVars>
          <dgm:bulletEnabled val="1"/>
        </dgm:presLayoutVars>
      </dgm:prSet>
      <dgm:spPr/>
    </dgm:pt>
    <dgm:pt modelId="{44A3D67F-EE58-5247-AC32-A9D1DE1F43A3}" type="pres">
      <dgm:prSet presAssocID="{0AF5415F-4A94-1548-BC5F-DA439A5FB0E9}" presName="sp" presStyleCnt="0"/>
      <dgm:spPr/>
    </dgm:pt>
    <dgm:pt modelId="{852C3060-0308-CE4C-9473-7871C265C439}" type="pres">
      <dgm:prSet presAssocID="{66CBB42F-0628-B042-B3AE-FEB79403D34D}" presName="composite" presStyleCnt="0"/>
      <dgm:spPr/>
    </dgm:pt>
    <dgm:pt modelId="{24B08DAF-8CD6-8644-BD23-EE1AB439BE19}" type="pres">
      <dgm:prSet presAssocID="{66CBB42F-0628-B042-B3AE-FEB79403D34D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01411B15-6157-B04D-8922-D3C9C70BE329}" type="pres">
      <dgm:prSet presAssocID="{66CBB42F-0628-B042-B3AE-FEB79403D34D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5BD59F0B-73AF-FF44-8D4B-64A11B432580}" type="presOf" srcId="{0C628AD4-B56A-8842-834A-ED1FDC2C852E}" destId="{98FF2787-2756-6C4D-9BCD-179CADF9A387}" srcOrd="0" destOrd="0" presId="urn:microsoft.com/office/officeart/2005/8/layout/chevron2"/>
    <dgm:cxn modelId="{1EC9C311-4238-4644-A2D9-0DDE82AD8576}" type="presOf" srcId="{D388E56A-4A95-564E-8405-E20C99CAA76E}" destId="{8F81E43A-6360-0946-A1BE-CA953497D8A2}" srcOrd="0" destOrd="0" presId="urn:microsoft.com/office/officeart/2005/8/layout/chevron2"/>
    <dgm:cxn modelId="{813F5013-5E66-6942-A845-B76887E0EB49}" type="presOf" srcId="{FC2A395F-7C90-174A-A786-487B9C80BCA0}" destId="{EE092D7C-AD2A-614D-8458-31E556CF45EA}" srcOrd="0" destOrd="0" presId="urn:microsoft.com/office/officeart/2005/8/layout/chevron2"/>
    <dgm:cxn modelId="{CF2B6E1D-DCA7-C942-B8BD-B347069C1B90}" srcId="{91F6D768-F848-254C-A393-024A44ACAC6E}" destId="{0C628AD4-B56A-8842-834A-ED1FDC2C852E}" srcOrd="0" destOrd="0" parTransId="{17CB00AC-D9DC-9D45-9918-F3D75D57FA4C}" sibTransId="{CDA70BF1-BC78-4248-91D2-A6C1F4DDD87C}"/>
    <dgm:cxn modelId="{DABB0824-8B66-8443-BD3D-E20CD03BB926}" type="presOf" srcId="{BD8BDC47-D89E-1144-84A4-E867BC586708}" destId="{E5416AD2-0FBB-174F-8EF9-70AF046D0BC4}" srcOrd="0" destOrd="0" presId="urn:microsoft.com/office/officeart/2005/8/layout/chevron2"/>
    <dgm:cxn modelId="{B7161225-2030-6048-954E-978A5551FF22}" type="presOf" srcId="{77F405D2-FBAA-084C-BB99-58A44732A79B}" destId="{7FD46BE7-D49F-D04F-B7A6-9BA67D51005D}" srcOrd="0" destOrd="0" presId="urn:microsoft.com/office/officeart/2005/8/layout/chevron2"/>
    <dgm:cxn modelId="{AE4AF628-A846-8E40-A7F5-9EAAB1FF7328}" type="presOf" srcId="{FDD28EA3-16B2-9B4F-99FB-0B7D2F3D9F48}" destId="{B131A2A1-9A4E-0043-9D23-220388059B54}" srcOrd="0" destOrd="0" presId="urn:microsoft.com/office/officeart/2005/8/layout/chevron2"/>
    <dgm:cxn modelId="{32DD5431-DDDF-4C4F-8EFB-4FC924A71F99}" srcId="{77F405D2-FBAA-084C-BB99-58A44732A79B}" destId="{91F6D768-F848-254C-A393-024A44ACAC6E}" srcOrd="3" destOrd="0" parTransId="{5C6F6F9D-BAF4-2848-BE81-DFF8AFDB1538}" sibTransId="{8654F50E-6ACC-0A41-B503-0501D908BFD4}"/>
    <dgm:cxn modelId="{E5077C31-A532-3548-BF4E-7F546D8045FD}" srcId="{77F405D2-FBAA-084C-BB99-58A44732A79B}" destId="{D388E56A-4A95-564E-8405-E20C99CAA76E}" srcOrd="4" destOrd="0" parTransId="{76A2FEB7-1E9B-D84E-A0FE-34B1721234A1}" sibTransId="{8FCD4BA6-8376-714F-8873-B3E21ED29AD9}"/>
    <dgm:cxn modelId="{84C73B32-F3CD-B14B-8EDA-19EF91D039FA}" srcId="{207E01B3-58B4-3049-9DF5-93E25C10D9AB}" destId="{AEDC32BD-8428-B14B-BBE1-0551F47E06A4}" srcOrd="0" destOrd="0" parTransId="{B681FAC6-424B-8343-8B66-F2932DE4B13D}" sibTransId="{EC6F5568-E9CC-884A-A99E-F3881DB69262}"/>
    <dgm:cxn modelId="{D946173C-6E30-F145-B6C9-12B9DB517170}" srcId="{77F405D2-FBAA-084C-BB99-58A44732A79B}" destId="{66CBB42F-0628-B042-B3AE-FEB79403D34D}" srcOrd="6" destOrd="0" parTransId="{B180FBAA-8177-EC43-977F-7FE6C8AFCBC5}" sibTransId="{FC24C6D9-2139-D94E-87FD-0AFA27EA2A00}"/>
    <dgm:cxn modelId="{74E36F48-81B7-4F48-9C38-BD4590933D71}" srcId="{66CBB42F-0628-B042-B3AE-FEB79403D34D}" destId="{E9B865BA-F0E5-C64B-AE55-C34327E2D779}" srcOrd="0" destOrd="0" parTransId="{763C37DD-5960-AB4C-BCB0-676BB11F0BC9}" sibTransId="{57DC38DF-E899-6F4C-B66A-69AD81FBED72}"/>
    <dgm:cxn modelId="{C97C4D61-01CB-4E41-8FBA-DB65167344B3}" srcId="{77F405D2-FBAA-084C-BB99-58A44732A79B}" destId="{207E01B3-58B4-3049-9DF5-93E25C10D9AB}" srcOrd="2" destOrd="0" parTransId="{19D3214C-1DA7-4248-93A3-8823C97EC055}" sibTransId="{DC6E6FDB-D253-A846-9CC1-B64236F0F09D}"/>
    <dgm:cxn modelId="{BD539061-151E-9540-A472-27846180211F}" srcId="{77F405D2-FBAA-084C-BB99-58A44732A79B}" destId="{1C2CFFE3-D804-0943-B0BA-F3B747B3EB21}" srcOrd="1" destOrd="0" parTransId="{A18B684F-C735-794A-82C7-307B3AF6B9AA}" sibTransId="{543D4CB0-A3A1-2E42-94CA-38F112F26AA7}"/>
    <dgm:cxn modelId="{5D20F869-0CD5-9446-96A7-CC5D7C349E10}" type="presOf" srcId="{207E01B3-58B4-3049-9DF5-93E25C10D9AB}" destId="{A33D12AE-E057-EA43-8EF3-FEC60C291E31}" srcOrd="0" destOrd="0" presId="urn:microsoft.com/office/officeart/2005/8/layout/chevron2"/>
    <dgm:cxn modelId="{0247526C-DD4E-1545-AE71-498E10494EC2}" type="presOf" srcId="{AEDC32BD-8428-B14B-BBE1-0551F47E06A4}" destId="{5ECE7BCA-6EF5-7D45-B2CC-6D4E09B80023}" srcOrd="0" destOrd="0" presId="urn:microsoft.com/office/officeart/2005/8/layout/chevron2"/>
    <dgm:cxn modelId="{BD0F8D76-AA5D-F046-A24F-138EAF6DD611}" srcId="{FC2A395F-7C90-174A-A786-487B9C80BCA0}" destId="{17EFAFA7-A8EE-264F-89E5-2EBF3807EC5F}" srcOrd="0" destOrd="0" parTransId="{A748EF46-0164-8E44-8D17-7BA2AC2D812C}" sibTransId="{BCE19FDC-F68C-BE43-B603-4C037AAE97AE}"/>
    <dgm:cxn modelId="{0BD0C878-F6CA-FB4C-A628-16C3972C5F9E}" type="presOf" srcId="{1C2CFFE3-D804-0943-B0BA-F3B747B3EB21}" destId="{0005873B-D50D-5E4F-AA3E-74270A5AEC0E}" srcOrd="0" destOrd="0" presId="urn:microsoft.com/office/officeart/2005/8/layout/chevron2"/>
    <dgm:cxn modelId="{DC538F8A-DEB2-5A45-AEFE-EA656DAC2188}" type="presOf" srcId="{E9B865BA-F0E5-C64B-AE55-C34327E2D779}" destId="{01411B15-6157-B04D-8922-D3C9C70BE329}" srcOrd="0" destOrd="0" presId="urn:microsoft.com/office/officeart/2005/8/layout/chevron2"/>
    <dgm:cxn modelId="{8FAFE89A-6FCB-CC40-918A-23371BDF1355}" type="presOf" srcId="{B7892B11-E1F7-A24D-B530-AF62E66BE553}" destId="{63893C24-4FE5-DC41-BABF-41FE376CF9D1}" srcOrd="0" destOrd="0" presId="urn:microsoft.com/office/officeart/2005/8/layout/chevron2"/>
    <dgm:cxn modelId="{72B2BA9C-39C9-3145-93BA-DEF29D2D2E44}" type="presOf" srcId="{66CBB42F-0628-B042-B3AE-FEB79403D34D}" destId="{24B08DAF-8CD6-8644-BD23-EE1AB439BE19}" srcOrd="0" destOrd="0" presId="urn:microsoft.com/office/officeart/2005/8/layout/chevron2"/>
    <dgm:cxn modelId="{C20CFA9E-D7C4-2243-8B78-7B01A9541DA4}" type="presOf" srcId="{91F6D768-F848-254C-A393-024A44ACAC6E}" destId="{25187006-187B-164A-990E-D3DA70799E73}" srcOrd="0" destOrd="0" presId="urn:microsoft.com/office/officeart/2005/8/layout/chevron2"/>
    <dgm:cxn modelId="{258BD9A0-B7FC-DE4A-BD9C-0B4E56F2D233}" srcId="{1C2CFFE3-D804-0943-B0BA-F3B747B3EB21}" destId="{B7892B11-E1F7-A24D-B530-AF62E66BE553}" srcOrd="0" destOrd="0" parTransId="{AFCC16D3-93E5-0B49-A8A4-D5F9E099F6B7}" sibTransId="{E31D8A49-6C6D-D84B-A786-840E0E7347C7}"/>
    <dgm:cxn modelId="{5E4078AF-43FC-F447-B0A2-98D836E89342}" srcId="{BD8BDC47-D89E-1144-84A4-E867BC586708}" destId="{27FDB638-F39D-B742-99B9-296BD6EADD58}" srcOrd="0" destOrd="0" parTransId="{830641A8-D5BA-9544-80D9-A6ADE2E142F1}" sibTransId="{6F12971F-C75E-4F45-867E-CC33B43A482D}"/>
    <dgm:cxn modelId="{5DBE17D8-A347-0543-B784-494788C35ED4}" srcId="{D388E56A-4A95-564E-8405-E20C99CAA76E}" destId="{FDD28EA3-16B2-9B4F-99FB-0B7D2F3D9F48}" srcOrd="0" destOrd="0" parTransId="{74B1151C-A78F-0445-9DEF-7B9F0D13404F}" sibTransId="{F0D38179-AB1D-BF4E-986B-18C7F06DE760}"/>
    <dgm:cxn modelId="{4E8D20D8-C604-E247-8CA1-FF4FA4126752}" srcId="{77F405D2-FBAA-084C-BB99-58A44732A79B}" destId="{BD8BDC47-D89E-1144-84A4-E867BC586708}" srcOrd="0" destOrd="0" parTransId="{0562AAD7-18FF-0345-AEE8-1E69043297B6}" sibTransId="{636E19EF-E558-2544-9687-F956906480ED}"/>
    <dgm:cxn modelId="{9BDC04DB-E32A-3B47-AE32-A4D4A48C656A}" type="presOf" srcId="{17EFAFA7-A8EE-264F-89E5-2EBF3807EC5F}" destId="{B152B6ED-49DC-954A-80A3-E1B8EE194767}" srcOrd="0" destOrd="0" presId="urn:microsoft.com/office/officeart/2005/8/layout/chevron2"/>
    <dgm:cxn modelId="{393AFEF1-D4E6-BA4C-924B-9E0FE08D94B4}" srcId="{77F405D2-FBAA-084C-BB99-58A44732A79B}" destId="{FC2A395F-7C90-174A-A786-487B9C80BCA0}" srcOrd="5" destOrd="0" parTransId="{DBC0F6D6-178A-BC4B-BFD8-B9026508646A}" sibTransId="{0AF5415F-4A94-1548-BC5F-DA439A5FB0E9}"/>
    <dgm:cxn modelId="{DB4684FA-620F-4D43-8AC1-F0C954D3A627}" type="presOf" srcId="{27FDB638-F39D-B742-99B9-296BD6EADD58}" destId="{61586367-65AF-B940-B061-EF3D60CC3F0B}" srcOrd="0" destOrd="0" presId="urn:microsoft.com/office/officeart/2005/8/layout/chevron2"/>
    <dgm:cxn modelId="{41183EB9-E34C-9447-A3CF-5FE5ACCCC3E2}" type="presParOf" srcId="{7FD46BE7-D49F-D04F-B7A6-9BA67D51005D}" destId="{6B191B29-7399-4241-BD00-3E1A35EDE35E}" srcOrd="0" destOrd="0" presId="urn:microsoft.com/office/officeart/2005/8/layout/chevron2"/>
    <dgm:cxn modelId="{DAA4AAB8-1382-6D4F-A6AE-A94FED24D01D}" type="presParOf" srcId="{6B191B29-7399-4241-BD00-3E1A35EDE35E}" destId="{E5416AD2-0FBB-174F-8EF9-70AF046D0BC4}" srcOrd="0" destOrd="0" presId="urn:microsoft.com/office/officeart/2005/8/layout/chevron2"/>
    <dgm:cxn modelId="{C6D5C595-BC52-D340-A686-83790165546E}" type="presParOf" srcId="{6B191B29-7399-4241-BD00-3E1A35EDE35E}" destId="{61586367-65AF-B940-B061-EF3D60CC3F0B}" srcOrd="1" destOrd="0" presId="urn:microsoft.com/office/officeart/2005/8/layout/chevron2"/>
    <dgm:cxn modelId="{DFDBD52C-F408-5F49-BF11-43E097E8FC25}" type="presParOf" srcId="{7FD46BE7-D49F-D04F-B7A6-9BA67D51005D}" destId="{8F9C83AA-771C-E643-85C6-311D83F16BC4}" srcOrd="1" destOrd="0" presId="urn:microsoft.com/office/officeart/2005/8/layout/chevron2"/>
    <dgm:cxn modelId="{282E1645-D9B8-E24B-AA63-67E7C059C53E}" type="presParOf" srcId="{7FD46BE7-D49F-D04F-B7A6-9BA67D51005D}" destId="{A9F334EB-233F-674D-93BF-C1EA0FFD7572}" srcOrd="2" destOrd="0" presId="urn:microsoft.com/office/officeart/2005/8/layout/chevron2"/>
    <dgm:cxn modelId="{7B404051-1E0E-B449-9536-4E8B9EC30135}" type="presParOf" srcId="{A9F334EB-233F-674D-93BF-C1EA0FFD7572}" destId="{0005873B-D50D-5E4F-AA3E-74270A5AEC0E}" srcOrd="0" destOrd="0" presId="urn:microsoft.com/office/officeart/2005/8/layout/chevron2"/>
    <dgm:cxn modelId="{BC4E2BD0-E5C9-2A47-A55F-5E23A4A3C1F4}" type="presParOf" srcId="{A9F334EB-233F-674D-93BF-C1EA0FFD7572}" destId="{63893C24-4FE5-DC41-BABF-41FE376CF9D1}" srcOrd="1" destOrd="0" presId="urn:microsoft.com/office/officeart/2005/8/layout/chevron2"/>
    <dgm:cxn modelId="{4BE891D5-7703-F348-86C1-9063854FF2CF}" type="presParOf" srcId="{7FD46BE7-D49F-D04F-B7A6-9BA67D51005D}" destId="{9342F6A5-05ED-4345-8FB9-0833DDE5CCED}" srcOrd="3" destOrd="0" presId="urn:microsoft.com/office/officeart/2005/8/layout/chevron2"/>
    <dgm:cxn modelId="{8169EEB7-FE2C-8E4E-8138-FBF18EB17A36}" type="presParOf" srcId="{7FD46BE7-D49F-D04F-B7A6-9BA67D51005D}" destId="{A191FB9A-14D4-F84D-A1B3-49214EFA4D5D}" srcOrd="4" destOrd="0" presId="urn:microsoft.com/office/officeart/2005/8/layout/chevron2"/>
    <dgm:cxn modelId="{F1E89AAD-2E04-7642-9324-4CFFC321A86E}" type="presParOf" srcId="{A191FB9A-14D4-F84D-A1B3-49214EFA4D5D}" destId="{A33D12AE-E057-EA43-8EF3-FEC60C291E31}" srcOrd="0" destOrd="0" presId="urn:microsoft.com/office/officeart/2005/8/layout/chevron2"/>
    <dgm:cxn modelId="{B5ABFAD5-36DB-6242-85CD-C0BACCD39751}" type="presParOf" srcId="{A191FB9A-14D4-F84D-A1B3-49214EFA4D5D}" destId="{5ECE7BCA-6EF5-7D45-B2CC-6D4E09B80023}" srcOrd="1" destOrd="0" presId="urn:microsoft.com/office/officeart/2005/8/layout/chevron2"/>
    <dgm:cxn modelId="{DD0957F9-5131-2C4E-8A88-A4485A179F26}" type="presParOf" srcId="{7FD46BE7-D49F-D04F-B7A6-9BA67D51005D}" destId="{ED30E876-9CA7-EE41-9052-6BBF651CA096}" srcOrd="5" destOrd="0" presId="urn:microsoft.com/office/officeart/2005/8/layout/chevron2"/>
    <dgm:cxn modelId="{32A54EED-FFA7-234F-A530-B44F328CA5DC}" type="presParOf" srcId="{7FD46BE7-D49F-D04F-B7A6-9BA67D51005D}" destId="{6A1B94BD-4089-2246-933A-76E43DE10A98}" srcOrd="6" destOrd="0" presId="urn:microsoft.com/office/officeart/2005/8/layout/chevron2"/>
    <dgm:cxn modelId="{EA9885CF-2273-CC40-A34E-D7BC9172871C}" type="presParOf" srcId="{6A1B94BD-4089-2246-933A-76E43DE10A98}" destId="{25187006-187B-164A-990E-D3DA70799E73}" srcOrd="0" destOrd="0" presId="urn:microsoft.com/office/officeart/2005/8/layout/chevron2"/>
    <dgm:cxn modelId="{F7A61E2D-3920-014B-AFF0-A9735C56517B}" type="presParOf" srcId="{6A1B94BD-4089-2246-933A-76E43DE10A98}" destId="{98FF2787-2756-6C4D-9BCD-179CADF9A387}" srcOrd="1" destOrd="0" presId="urn:microsoft.com/office/officeart/2005/8/layout/chevron2"/>
    <dgm:cxn modelId="{90A52EA9-3001-3545-8CF1-785B9EE3890E}" type="presParOf" srcId="{7FD46BE7-D49F-D04F-B7A6-9BA67D51005D}" destId="{9BADB9C3-5B82-714C-830E-DA0A7DAE4571}" srcOrd="7" destOrd="0" presId="urn:microsoft.com/office/officeart/2005/8/layout/chevron2"/>
    <dgm:cxn modelId="{959BAF12-AD64-6C47-92BF-0ADD53EA470E}" type="presParOf" srcId="{7FD46BE7-D49F-D04F-B7A6-9BA67D51005D}" destId="{89978616-0E81-A94D-9DAB-4119DF13FAE3}" srcOrd="8" destOrd="0" presId="urn:microsoft.com/office/officeart/2005/8/layout/chevron2"/>
    <dgm:cxn modelId="{C453BE58-F114-7F4B-BFC9-F95CA019D825}" type="presParOf" srcId="{89978616-0E81-A94D-9DAB-4119DF13FAE3}" destId="{8F81E43A-6360-0946-A1BE-CA953497D8A2}" srcOrd="0" destOrd="0" presId="urn:microsoft.com/office/officeart/2005/8/layout/chevron2"/>
    <dgm:cxn modelId="{8F1CD78E-6001-494F-8E47-AF5FD52061E7}" type="presParOf" srcId="{89978616-0E81-A94D-9DAB-4119DF13FAE3}" destId="{B131A2A1-9A4E-0043-9D23-220388059B54}" srcOrd="1" destOrd="0" presId="urn:microsoft.com/office/officeart/2005/8/layout/chevron2"/>
    <dgm:cxn modelId="{7729458C-AB27-D647-8C64-3103561D5968}" type="presParOf" srcId="{7FD46BE7-D49F-D04F-B7A6-9BA67D51005D}" destId="{46A790F3-8623-8746-8665-65048D082782}" srcOrd="9" destOrd="0" presId="urn:microsoft.com/office/officeart/2005/8/layout/chevron2"/>
    <dgm:cxn modelId="{146A3081-8725-1742-AC5B-443990F2D0F0}" type="presParOf" srcId="{7FD46BE7-D49F-D04F-B7A6-9BA67D51005D}" destId="{D24083D7-0A1D-944E-B4E2-E79EE94B8385}" srcOrd="10" destOrd="0" presId="urn:microsoft.com/office/officeart/2005/8/layout/chevron2"/>
    <dgm:cxn modelId="{02617A51-64D0-E049-90AC-9EFF39D2C40C}" type="presParOf" srcId="{D24083D7-0A1D-944E-B4E2-E79EE94B8385}" destId="{EE092D7C-AD2A-614D-8458-31E556CF45EA}" srcOrd="0" destOrd="0" presId="urn:microsoft.com/office/officeart/2005/8/layout/chevron2"/>
    <dgm:cxn modelId="{D1F0E8FB-593E-DC40-B6F8-C1DD8969DBB6}" type="presParOf" srcId="{D24083D7-0A1D-944E-B4E2-E79EE94B8385}" destId="{B152B6ED-49DC-954A-80A3-E1B8EE194767}" srcOrd="1" destOrd="0" presId="urn:microsoft.com/office/officeart/2005/8/layout/chevron2"/>
    <dgm:cxn modelId="{696F3055-45DD-8944-AF73-BAC6E546AFC7}" type="presParOf" srcId="{7FD46BE7-D49F-D04F-B7A6-9BA67D51005D}" destId="{44A3D67F-EE58-5247-AC32-A9D1DE1F43A3}" srcOrd="11" destOrd="0" presId="urn:microsoft.com/office/officeart/2005/8/layout/chevron2"/>
    <dgm:cxn modelId="{77357A88-F0CF-B542-B287-863A026F4F66}" type="presParOf" srcId="{7FD46BE7-D49F-D04F-B7A6-9BA67D51005D}" destId="{852C3060-0308-CE4C-9473-7871C265C439}" srcOrd="12" destOrd="0" presId="urn:microsoft.com/office/officeart/2005/8/layout/chevron2"/>
    <dgm:cxn modelId="{103ED915-1587-D246-AC4F-DA3A6F342CD0}" type="presParOf" srcId="{852C3060-0308-CE4C-9473-7871C265C439}" destId="{24B08DAF-8CD6-8644-BD23-EE1AB439BE19}" srcOrd="0" destOrd="0" presId="urn:microsoft.com/office/officeart/2005/8/layout/chevron2"/>
    <dgm:cxn modelId="{A99D8DA5-429B-CD4D-A90D-9AD65EAA8FCF}" type="presParOf" srcId="{852C3060-0308-CE4C-9473-7871C265C439}" destId="{01411B15-6157-B04D-8922-D3C9C70BE3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F405D2-FBAA-084C-BB99-58A44732A79B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BD8BDC47-D89E-1144-84A4-E867BC586708}">
      <dgm:prSet/>
      <dgm:spPr/>
      <dgm:t>
        <a:bodyPr/>
        <a:lstStyle/>
        <a:p>
          <a:endParaRPr lang="es-UY" dirty="0"/>
        </a:p>
      </dgm:t>
    </dgm:pt>
    <dgm:pt modelId="{0562AAD7-18FF-0345-AEE8-1E69043297B6}" type="parTrans" cxnId="{4E8D20D8-C604-E247-8CA1-FF4FA4126752}">
      <dgm:prSet/>
      <dgm:spPr/>
      <dgm:t>
        <a:bodyPr/>
        <a:lstStyle/>
        <a:p>
          <a:endParaRPr lang="es-MX"/>
        </a:p>
      </dgm:t>
    </dgm:pt>
    <dgm:pt modelId="{636E19EF-E558-2544-9687-F956906480ED}" type="sibTrans" cxnId="{4E8D20D8-C604-E247-8CA1-FF4FA4126752}">
      <dgm:prSet/>
      <dgm:spPr/>
      <dgm:t>
        <a:bodyPr/>
        <a:lstStyle/>
        <a:p>
          <a:endParaRPr lang="es-MX"/>
        </a:p>
      </dgm:t>
    </dgm:pt>
    <dgm:pt modelId="{B7892B11-E1F7-A24D-B530-AF62E66BE553}">
      <dgm:prSet/>
      <dgm:spPr/>
      <dgm:t>
        <a:bodyPr/>
        <a:lstStyle/>
        <a:p>
          <a:r>
            <a:rPr lang="es-UY" dirty="0"/>
            <a:t>Abatimiento Costos Internos: Tarifas públicas, Presión tributaria, Desregulaciones, Supresión de tasas y precios inútiles</a:t>
          </a:r>
        </a:p>
      </dgm:t>
    </dgm:pt>
    <dgm:pt modelId="{AFCC16D3-93E5-0B49-A8A4-D5F9E099F6B7}" type="parTrans" cxnId="{258BD9A0-B7FC-DE4A-BD9C-0B4E56F2D233}">
      <dgm:prSet/>
      <dgm:spPr/>
      <dgm:t>
        <a:bodyPr/>
        <a:lstStyle/>
        <a:p>
          <a:endParaRPr lang="es-MX"/>
        </a:p>
      </dgm:t>
    </dgm:pt>
    <dgm:pt modelId="{E31D8A49-6C6D-D84B-A786-840E0E7347C7}" type="sibTrans" cxnId="{258BD9A0-B7FC-DE4A-BD9C-0B4E56F2D233}">
      <dgm:prSet/>
      <dgm:spPr/>
      <dgm:t>
        <a:bodyPr/>
        <a:lstStyle/>
        <a:p>
          <a:endParaRPr lang="es-MX"/>
        </a:p>
      </dgm:t>
    </dgm:pt>
    <dgm:pt modelId="{AEDC32BD-8428-B14B-BBE1-0551F47E06A4}">
      <dgm:prSet/>
      <dgm:spPr/>
      <dgm:t>
        <a:bodyPr/>
        <a:lstStyle/>
        <a:p>
          <a:r>
            <a:rPr lang="es-UY" dirty="0"/>
            <a:t>Contenidos de la Educación Formal</a:t>
          </a:r>
        </a:p>
      </dgm:t>
    </dgm:pt>
    <dgm:pt modelId="{B681FAC6-424B-8343-8B66-F2932DE4B13D}" type="parTrans" cxnId="{84C73B32-F3CD-B14B-8EDA-19EF91D039FA}">
      <dgm:prSet/>
      <dgm:spPr/>
      <dgm:t>
        <a:bodyPr/>
        <a:lstStyle/>
        <a:p>
          <a:endParaRPr lang="es-MX"/>
        </a:p>
      </dgm:t>
    </dgm:pt>
    <dgm:pt modelId="{EC6F5568-E9CC-884A-A99E-F3881DB69262}" type="sibTrans" cxnId="{84C73B32-F3CD-B14B-8EDA-19EF91D039FA}">
      <dgm:prSet/>
      <dgm:spPr/>
      <dgm:t>
        <a:bodyPr/>
        <a:lstStyle/>
        <a:p>
          <a:endParaRPr lang="es-MX"/>
        </a:p>
      </dgm:t>
    </dgm:pt>
    <dgm:pt modelId="{0C628AD4-B56A-8842-834A-ED1FDC2C852E}">
      <dgm:prSet/>
      <dgm:spPr/>
      <dgm:t>
        <a:bodyPr/>
        <a:lstStyle/>
        <a:p>
          <a:r>
            <a:rPr lang="es-UY" dirty="0"/>
            <a:t>Mejoras en Capital Humano – Reentrenamiento</a:t>
          </a:r>
        </a:p>
      </dgm:t>
    </dgm:pt>
    <dgm:pt modelId="{17CB00AC-D9DC-9D45-9918-F3D75D57FA4C}" type="parTrans" cxnId="{CF2B6E1D-DCA7-C942-B8BD-B347069C1B90}">
      <dgm:prSet/>
      <dgm:spPr/>
      <dgm:t>
        <a:bodyPr/>
        <a:lstStyle/>
        <a:p>
          <a:endParaRPr lang="es-MX"/>
        </a:p>
      </dgm:t>
    </dgm:pt>
    <dgm:pt modelId="{CDA70BF1-BC78-4248-91D2-A6C1F4DDD87C}" type="sibTrans" cxnId="{CF2B6E1D-DCA7-C942-B8BD-B347069C1B90}">
      <dgm:prSet/>
      <dgm:spPr/>
      <dgm:t>
        <a:bodyPr/>
        <a:lstStyle/>
        <a:p>
          <a:endParaRPr lang="es-MX"/>
        </a:p>
      </dgm:t>
    </dgm:pt>
    <dgm:pt modelId="{FDD28EA3-16B2-9B4F-99FB-0B7D2F3D9F48}">
      <dgm:prSet/>
      <dgm:spPr/>
      <dgm:t>
        <a:bodyPr/>
        <a:lstStyle/>
        <a:p>
          <a:r>
            <a:rPr lang="es-UY" dirty="0"/>
            <a:t>Relaciones laborales y Negociación colectiva</a:t>
          </a:r>
        </a:p>
      </dgm:t>
    </dgm:pt>
    <dgm:pt modelId="{74B1151C-A78F-0445-9DEF-7B9F0D13404F}" type="parTrans" cxnId="{5DBE17D8-A347-0543-B784-494788C35ED4}">
      <dgm:prSet/>
      <dgm:spPr/>
      <dgm:t>
        <a:bodyPr/>
        <a:lstStyle/>
        <a:p>
          <a:endParaRPr lang="es-MX"/>
        </a:p>
      </dgm:t>
    </dgm:pt>
    <dgm:pt modelId="{F0D38179-AB1D-BF4E-986B-18C7F06DE760}" type="sibTrans" cxnId="{5DBE17D8-A347-0543-B784-494788C35ED4}">
      <dgm:prSet/>
      <dgm:spPr/>
      <dgm:t>
        <a:bodyPr/>
        <a:lstStyle/>
        <a:p>
          <a:endParaRPr lang="es-MX"/>
        </a:p>
      </dgm:t>
    </dgm:pt>
    <dgm:pt modelId="{17EFAFA7-A8EE-264F-89E5-2EBF3807EC5F}">
      <dgm:prSet/>
      <dgm:spPr/>
      <dgm:t>
        <a:bodyPr/>
        <a:lstStyle/>
        <a:p>
          <a:r>
            <a:rPr lang="es-UY" dirty="0"/>
            <a:t>Servicios logísticos y Facilitación del comercio</a:t>
          </a:r>
        </a:p>
      </dgm:t>
    </dgm:pt>
    <dgm:pt modelId="{A748EF46-0164-8E44-8D17-7BA2AC2D812C}" type="parTrans" cxnId="{BD0F8D76-AA5D-F046-A24F-138EAF6DD611}">
      <dgm:prSet/>
      <dgm:spPr/>
      <dgm:t>
        <a:bodyPr/>
        <a:lstStyle/>
        <a:p>
          <a:endParaRPr lang="es-MX"/>
        </a:p>
      </dgm:t>
    </dgm:pt>
    <dgm:pt modelId="{BCE19FDC-F68C-BE43-B603-4C037AAE97AE}" type="sibTrans" cxnId="{BD0F8D76-AA5D-F046-A24F-138EAF6DD611}">
      <dgm:prSet/>
      <dgm:spPr/>
      <dgm:t>
        <a:bodyPr/>
        <a:lstStyle/>
        <a:p>
          <a:endParaRPr lang="es-MX"/>
        </a:p>
      </dgm:t>
    </dgm:pt>
    <dgm:pt modelId="{E9B865BA-F0E5-C64B-AE55-C34327E2D779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UY" dirty="0">
              <a:solidFill>
                <a:schemeClr val="bg1"/>
              </a:solidFill>
            </a:rPr>
            <a:t>Adecuación de la infraestructura física (Red Vial, Ferroviaria, Puertos, etc.)</a:t>
          </a:r>
        </a:p>
      </dgm:t>
    </dgm:pt>
    <dgm:pt modelId="{763C37DD-5960-AB4C-BCB0-676BB11F0BC9}" type="parTrans" cxnId="{74E36F48-81B7-4F48-9C38-BD4590933D71}">
      <dgm:prSet/>
      <dgm:spPr/>
      <dgm:t>
        <a:bodyPr/>
        <a:lstStyle/>
        <a:p>
          <a:endParaRPr lang="es-MX"/>
        </a:p>
      </dgm:t>
    </dgm:pt>
    <dgm:pt modelId="{57DC38DF-E899-6F4C-B66A-69AD81FBED72}" type="sibTrans" cxnId="{74E36F48-81B7-4F48-9C38-BD4590933D71}">
      <dgm:prSet/>
      <dgm:spPr/>
      <dgm:t>
        <a:bodyPr/>
        <a:lstStyle/>
        <a:p>
          <a:endParaRPr lang="es-MX"/>
        </a:p>
      </dgm:t>
    </dgm:pt>
    <dgm:pt modelId="{27FDB638-F39D-B742-99B9-296BD6EADD58}">
      <dgm:prSet/>
      <dgm:spPr/>
      <dgm:t>
        <a:bodyPr/>
        <a:lstStyle/>
        <a:p>
          <a:r>
            <a:rPr lang="es-UY" dirty="0"/>
            <a:t>Consistencia entre políticas (en particular Fiscal, Monetario-Cambiaria, Ingresos) -&gt; TCR</a:t>
          </a:r>
        </a:p>
      </dgm:t>
    </dgm:pt>
    <dgm:pt modelId="{830641A8-D5BA-9544-80D9-A6ADE2E142F1}" type="parTrans" cxnId="{5E4078AF-43FC-F447-B0A2-98D836E89342}">
      <dgm:prSet/>
      <dgm:spPr/>
      <dgm:t>
        <a:bodyPr/>
        <a:lstStyle/>
        <a:p>
          <a:endParaRPr lang="es-MX"/>
        </a:p>
      </dgm:t>
    </dgm:pt>
    <dgm:pt modelId="{6F12971F-C75E-4F45-867E-CC33B43A482D}" type="sibTrans" cxnId="{5E4078AF-43FC-F447-B0A2-98D836E89342}">
      <dgm:prSet/>
      <dgm:spPr/>
      <dgm:t>
        <a:bodyPr/>
        <a:lstStyle/>
        <a:p>
          <a:endParaRPr lang="es-MX"/>
        </a:p>
      </dgm:t>
    </dgm:pt>
    <dgm:pt modelId="{1C2CFFE3-D804-0943-B0BA-F3B747B3EB21}">
      <dgm:prSet/>
      <dgm:spPr/>
      <dgm:t>
        <a:bodyPr/>
        <a:lstStyle/>
        <a:p>
          <a:endParaRPr lang="es-UY" dirty="0"/>
        </a:p>
      </dgm:t>
    </dgm:pt>
    <dgm:pt modelId="{A18B684F-C735-794A-82C7-307B3AF6B9AA}" type="parTrans" cxnId="{BD539061-151E-9540-A472-27846180211F}">
      <dgm:prSet/>
      <dgm:spPr/>
      <dgm:t>
        <a:bodyPr/>
        <a:lstStyle/>
        <a:p>
          <a:endParaRPr lang="es-MX"/>
        </a:p>
      </dgm:t>
    </dgm:pt>
    <dgm:pt modelId="{543D4CB0-A3A1-2E42-94CA-38F112F26AA7}" type="sibTrans" cxnId="{BD539061-151E-9540-A472-27846180211F}">
      <dgm:prSet/>
      <dgm:spPr/>
      <dgm:t>
        <a:bodyPr/>
        <a:lstStyle/>
        <a:p>
          <a:endParaRPr lang="es-MX"/>
        </a:p>
      </dgm:t>
    </dgm:pt>
    <dgm:pt modelId="{207E01B3-58B4-3049-9DF5-93E25C10D9AB}">
      <dgm:prSet/>
      <dgm:spPr/>
      <dgm:t>
        <a:bodyPr/>
        <a:lstStyle/>
        <a:p>
          <a:r>
            <a:rPr lang="es-UY" dirty="0"/>
            <a:t>.</a:t>
          </a:r>
        </a:p>
      </dgm:t>
    </dgm:pt>
    <dgm:pt modelId="{19D3214C-1DA7-4248-93A3-8823C97EC055}" type="parTrans" cxnId="{C97C4D61-01CB-4E41-8FBA-DB65167344B3}">
      <dgm:prSet/>
      <dgm:spPr/>
      <dgm:t>
        <a:bodyPr/>
        <a:lstStyle/>
        <a:p>
          <a:endParaRPr lang="es-MX"/>
        </a:p>
      </dgm:t>
    </dgm:pt>
    <dgm:pt modelId="{DC6E6FDB-D253-A846-9CC1-B64236F0F09D}" type="sibTrans" cxnId="{C97C4D61-01CB-4E41-8FBA-DB65167344B3}">
      <dgm:prSet/>
      <dgm:spPr/>
      <dgm:t>
        <a:bodyPr/>
        <a:lstStyle/>
        <a:p>
          <a:endParaRPr lang="es-MX"/>
        </a:p>
      </dgm:t>
    </dgm:pt>
    <dgm:pt modelId="{91F6D768-F848-254C-A393-024A44ACAC6E}">
      <dgm:prSet/>
      <dgm:spPr/>
      <dgm:t>
        <a:bodyPr/>
        <a:lstStyle/>
        <a:p>
          <a:endParaRPr lang="es-UY" dirty="0"/>
        </a:p>
      </dgm:t>
    </dgm:pt>
    <dgm:pt modelId="{5C6F6F9D-BAF4-2848-BE81-DFF8AFDB1538}" type="parTrans" cxnId="{32DD5431-DDDF-4C4F-8EFB-4FC924A71F99}">
      <dgm:prSet/>
      <dgm:spPr/>
      <dgm:t>
        <a:bodyPr/>
        <a:lstStyle/>
        <a:p>
          <a:endParaRPr lang="es-MX"/>
        </a:p>
      </dgm:t>
    </dgm:pt>
    <dgm:pt modelId="{8654F50E-6ACC-0A41-B503-0501D908BFD4}" type="sibTrans" cxnId="{32DD5431-DDDF-4C4F-8EFB-4FC924A71F99}">
      <dgm:prSet/>
      <dgm:spPr/>
      <dgm:t>
        <a:bodyPr/>
        <a:lstStyle/>
        <a:p>
          <a:endParaRPr lang="es-MX"/>
        </a:p>
      </dgm:t>
    </dgm:pt>
    <dgm:pt modelId="{D388E56A-4A95-564E-8405-E20C99CAA76E}">
      <dgm:prSet/>
      <dgm:spPr/>
      <dgm:t>
        <a:bodyPr/>
        <a:lstStyle/>
        <a:p>
          <a:endParaRPr lang="es-UY" dirty="0"/>
        </a:p>
      </dgm:t>
    </dgm:pt>
    <dgm:pt modelId="{76A2FEB7-1E9B-D84E-A0FE-34B1721234A1}" type="parTrans" cxnId="{E5077C31-A532-3548-BF4E-7F546D8045FD}">
      <dgm:prSet/>
      <dgm:spPr/>
      <dgm:t>
        <a:bodyPr/>
        <a:lstStyle/>
        <a:p>
          <a:endParaRPr lang="es-MX"/>
        </a:p>
      </dgm:t>
    </dgm:pt>
    <dgm:pt modelId="{8FCD4BA6-8376-714F-8873-B3E21ED29AD9}" type="sibTrans" cxnId="{E5077C31-A532-3548-BF4E-7F546D8045FD}">
      <dgm:prSet/>
      <dgm:spPr/>
      <dgm:t>
        <a:bodyPr/>
        <a:lstStyle/>
        <a:p>
          <a:endParaRPr lang="es-MX"/>
        </a:p>
      </dgm:t>
    </dgm:pt>
    <dgm:pt modelId="{FC2A395F-7C90-174A-A786-487B9C80BCA0}">
      <dgm:prSet/>
      <dgm:spPr/>
      <dgm:t>
        <a:bodyPr/>
        <a:lstStyle/>
        <a:p>
          <a:endParaRPr lang="es-UY" dirty="0"/>
        </a:p>
      </dgm:t>
    </dgm:pt>
    <dgm:pt modelId="{DBC0F6D6-178A-BC4B-BFD8-B9026508646A}" type="parTrans" cxnId="{393AFEF1-D4E6-BA4C-924B-9E0FE08D94B4}">
      <dgm:prSet/>
      <dgm:spPr/>
      <dgm:t>
        <a:bodyPr/>
        <a:lstStyle/>
        <a:p>
          <a:endParaRPr lang="es-MX"/>
        </a:p>
      </dgm:t>
    </dgm:pt>
    <dgm:pt modelId="{0AF5415F-4A94-1548-BC5F-DA439A5FB0E9}" type="sibTrans" cxnId="{393AFEF1-D4E6-BA4C-924B-9E0FE08D94B4}">
      <dgm:prSet/>
      <dgm:spPr/>
      <dgm:t>
        <a:bodyPr/>
        <a:lstStyle/>
        <a:p>
          <a:endParaRPr lang="es-MX"/>
        </a:p>
      </dgm:t>
    </dgm:pt>
    <dgm:pt modelId="{66CBB42F-0628-B042-B3AE-FEB79403D34D}">
      <dgm:prSet/>
      <dgm:spPr>
        <a:solidFill>
          <a:srgbClr val="FF0000"/>
        </a:solidFill>
      </dgm:spPr>
      <dgm:t>
        <a:bodyPr/>
        <a:lstStyle/>
        <a:p>
          <a:endParaRPr lang="es-UY" dirty="0"/>
        </a:p>
      </dgm:t>
    </dgm:pt>
    <dgm:pt modelId="{B180FBAA-8177-EC43-977F-7FE6C8AFCBC5}" type="parTrans" cxnId="{D946173C-6E30-F145-B6C9-12B9DB517170}">
      <dgm:prSet/>
      <dgm:spPr/>
      <dgm:t>
        <a:bodyPr/>
        <a:lstStyle/>
        <a:p>
          <a:endParaRPr lang="es-MX"/>
        </a:p>
      </dgm:t>
    </dgm:pt>
    <dgm:pt modelId="{FC24C6D9-2139-D94E-87FD-0AFA27EA2A00}" type="sibTrans" cxnId="{D946173C-6E30-F145-B6C9-12B9DB517170}">
      <dgm:prSet/>
      <dgm:spPr/>
      <dgm:t>
        <a:bodyPr/>
        <a:lstStyle/>
        <a:p>
          <a:endParaRPr lang="es-MX"/>
        </a:p>
      </dgm:t>
    </dgm:pt>
    <dgm:pt modelId="{7FD46BE7-D49F-D04F-B7A6-9BA67D51005D}" type="pres">
      <dgm:prSet presAssocID="{77F405D2-FBAA-084C-BB99-58A44732A79B}" presName="linearFlow" presStyleCnt="0">
        <dgm:presLayoutVars>
          <dgm:dir/>
          <dgm:animLvl val="lvl"/>
          <dgm:resizeHandles val="exact"/>
        </dgm:presLayoutVars>
      </dgm:prSet>
      <dgm:spPr/>
    </dgm:pt>
    <dgm:pt modelId="{6B191B29-7399-4241-BD00-3E1A35EDE35E}" type="pres">
      <dgm:prSet presAssocID="{BD8BDC47-D89E-1144-84A4-E867BC586708}" presName="composite" presStyleCnt="0"/>
      <dgm:spPr/>
    </dgm:pt>
    <dgm:pt modelId="{E5416AD2-0FBB-174F-8EF9-70AF046D0BC4}" type="pres">
      <dgm:prSet presAssocID="{BD8BDC47-D89E-1144-84A4-E867BC586708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61586367-65AF-B940-B061-EF3D60CC3F0B}" type="pres">
      <dgm:prSet presAssocID="{BD8BDC47-D89E-1144-84A4-E867BC586708}" presName="descendantText" presStyleLbl="alignAcc1" presStyleIdx="0" presStyleCnt="7">
        <dgm:presLayoutVars>
          <dgm:bulletEnabled val="1"/>
        </dgm:presLayoutVars>
      </dgm:prSet>
      <dgm:spPr/>
    </dgm:pt>
    <dgm:pt modelId="{8F9C83AA-771C-E643-85C6-311D83F16BC4}" type="pres">
      <dgm:prSet presAssocID="{636E19EF-E558-2544-9687-F956906480ED}" presName="sp" presStyleCnt="0"/>
      <dgm:spPr/>
    </dgm:pt>
    <dgm:pt modelId="{A9F334EB-233F-674D-93BF-C1EA0FFD7572}" type="pres">
      <dgm:prSet presAssocID="{1C2CFFE3-D804-0943-B0BA-F3B747B3EB21}" presName="composite" presStyleCnt="0"/>
      <dgm:spPr/>
    </dgm:pt>
    <dgm:pt modelId="{0005873B-D50D-5E4F-AA3E-74270A5AEC0E}" type="pres">
      <dgm:prSet presAssocID="{1C2CFFE3-D804-0943-B0BA-F3B747B3EB21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63893C24-4FE5-DC41-BABF-41FE376CF9D1}" type="pres">
      <dgm:prSet presAssocID="{1C2CFFE3-D804-0943-B0BA-F3B747B3EB21}" presName="descendantText" presStyleLbl="alignAcc1" presStyleIdx="1" presStyleCnt="7">
        <dgm:presLayoutVars>
          <dgm:bulletEnabled val="1"/>
        </dgm:presLayoutVars>
      </dgm:prSet>
      <dgm:spPr/>
    </dgm:pt>
    <dgm:pt modelId="{9342F6A5-05ED-4345-8FB9-0833DDE5CCED}" type="pres">
      <dgm:prSet presAssocID="{543D4CB0-A3A1-2E42-94CA-38F112F26AA7}" presName="sp" presStyleCnt="0"/>
      <dgm:spPr/>
    </dgm:pt>
    <dgm:pt modelId="{A191FB9A-14D4-F84D-A1B3-49214EFA4D5D}" type="pres">
      <dgm:prSet presAssocID="{207E01B3-58B4-3049-9DF5-93E25C10D9AB}" presName="composite" presStyleCnt="0"/>
      <dgm:spPr/>
    </dgm:pt>
    <dgm:pt modelId="{A33D12AE-E057-EA43-8EF3-FEC60C291E31}" type="pres">
      <dgm:prSet presAssocID="{207E01B3-58B4-3049-9DF5-93E25C10D9A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5ECE7BCA-6EF5-7D45-B2CC-6D4E09B80023}" type="pres">
      <dgm:prSet presAssocID="{207E01B3-58B4-3049-9DF5-93E25C10D9AB}" presName="descendantText" presStyleLbl="alignAcc1" presStyleIdx="2" presStyleCnt="7">
        <dgm:presLayoutVars>
          <dgm:bulletEnabled val="1"/>
        </dgm:presLayoutVars>
      </dgm:prSet>
      <dgm:spPr/>
    </dgm:pt>
    <dgm:pt modelId="{ED30E876-9CA7-EE41-9052-6BBF651CA096}" type="pres">
      <dgm:prSet presAssocID="{DC6E6FDB-D253-A846-9CC1-B64236F0F09D}" presName="sp" presStyleCnt="0"/>
      <dgm:spPr/>
    </dgm:pt>
    <dgm:pt modelId="{6A1B94BD-4089-2246-933A-76E43DE10A98}" type="pres">
      <dgm:prSet presAssocID="{91F6D768-F848-254C-A393-024A44ACAC6E}" presName="composite" presStyleCnt="0"/>
      <dgm:spPr/>
    </dgm:pt>
    <dgm:pt modelId="{25187006-187B-164A-990E-D3DA70799E73}" type="pres">
      <dgm:prSet presAssocID="{91F6D768-F848-254C-A393-024A44ACAC6E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98FF2787-2756-6C4D-9BCD-179CADF9A387}" type="pres">
      <dgm:prSet presAssocID="{91F6D768-F848-254C-A393-024A44ACAC6E}" presName="descendantText" presStyleLbl="alignAcc1" presStyleIdx="3" presStyleCnt="7">
        <dgm:presLayoutVars>
          <dgm:bulletEnabled val="1"/>
        </dgm:presLayoutVars>
      </dgm:prSet>
      <dgm:spPr/>
    </dgm:pt>
    <dgm:pt modelId="{9BADB9C3-5B82-714C-830E-DA0A7DAE4571}" type="pres">
      <dgm:prSet presAssocID="{8654F50E-6ACC-0A41-B503-0501D908BFD4}" presName="sp" presStyleCnt="0"/>
      <dgm:spPr/>
    </dgm:pt>
    <dgm:pt modelId="{89978616-0E81-A94D-9DAB-4119DF13FAE3}" type="pres">
      <dgm:prSet presAssocID="{D388E56A-4A95-564E-8405-E20C99CAA76E}" presName="composite" presStyleCnt="0"/>
      <dgm:spPr/>
    </dgm:pt>
    <dgm:pt modelId="{8F81E43A-6360-0946-A1BE-CA953497D8A2}" type="pres">
      <dgm:prSet presAssocID="{D388E56A-4A95-564E-8405-E20C99CAA76E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B131A2A1-9A4E-0043-9D23-220388059B54}" type="pres">
      <dgm:prSet presAssocID="{D388E56A-4A95-564E-8405-E20C99CAA76E}" presName="descendantText" presStyleLbl="alignAcc1" presStyleIdx="4" presStyleCnt="7">
        <dgm:presLayoutVars>
          <dgm:bulletEnabled val="1"/>
        </dgm:presLayoutVars>
      </dgm:prSet>
      <dgm:spPr/>
    </dgm:pt>
    <dgm:pt modelId="{46A790F3-8623-8746-8665-65048D082782}" type="pres">
      <dgm:prSet presAssocID="{8FCD4BA6-8376-714F-8873-B3E21ED29AD9}" presName="sp" presStyleCnt="0"/>
      <dgm:spPr/>
    </dgm:pt>
    <dgm:pt modelId="{D24083D7-0A1D-944E-B4E2-E79EE94B8385}" type="pres">
      <dgm:prSet presAssocID="{FC2A395F-7C90-174A-A786-487B9C80BCA0}" presName="composite" presStyleCnt="0"/>
      <dgm:spPr/>
    </dgm:pt>
    <dgm:pt modelId="{EE092D7C-AD2A-614D-8458-31E556CF45EA}" type="pres">
      <dgm:prSet presAssocID="{FC2A395F-7C90-174A-A786-487B9C80BCA0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B152B6ED-49DC-954A-80A3-E1B8EE194767}" type="pres">
      <dgm:prSet presAssocID="{FC2A395F-7C90-174A-A786-487B9C80BCA0}" presName="descendantText" presStyleLbl="alignAcc1" presStyleIdx="5" presStyleCnt="7">
        <dgm:presLayoutVars>
          <dgm:bulletEnabled val="1"/>
        </dgm:presLayoutVars>
      </dgm:prSet>
      <dgm:spPr/>
    </dgm:pt>
    <dgm:pt modelId="{44A3D67F-EE58-5247-AC32-A9D1DE1F43A3}" type="pres">
      <dgm:prSet presAssocID="{0AF5415F-4A94-1548-BC5F-DA439A5FB0E9}" presName="sp" presStyleCnt="0"/>
      <dgm:spPr/>
    </dgm:pt>
    <dgm:pt modelId="{852C3060-0308-CE4C-9473-7871C265C439}" type="pres">
      <dgm:prSet presAssocID="{66CBB42F-0628-B042-B3AE-FEB79403D34D}" presName="composite" presStyleCnt="0"/>
      <dgm:spPr/>
    </dgm:pt>
    <dgm:pt modelId="{24B08DAF-8CD6-8644-BD23-EE1AB439BE19}" type="pres">
      <dgm:prSet presAssocID="{66CBB42F-0628-B042-B3AE-FEB79403D34D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01411B15-6157-B04D-8922-D3C9C70BE329}" type="pres">
      <dgm:prSet presAssocID="{66CBB42F-0628-B042-B3AE-FEB79403D34D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5BD59F0B-73AF-FF44-8D4B-64A11B432580}" type="presOf" srcId="{0C628AD4-B56A-8842-834A-ED1FDC2C852E}" destId="{98FF2787-2756-6C4D-9BCD-179CADF9A387}" srcOrd="0" destOrd="0" presId="urn:microsoft.com/office/officeart/2005/8/layout/chevron2"/>
    <dgm:cxn modelId="{1EC9C311-4238-4644-A2D9-0DDE82AD8576}" type="presOf" srcId="{D388E56A-4A95-564E-8405-E20C99CAA76E}" destId="{8F81E43A-6360-0946-A1BE-CA953497D8A2}" srcOrd="0" destOrd="0" presId="urn:microsoft.com/office/officeart/2005/8/layout/chevron2"/>
    <dgm:cxn modelId="{813F5013-5E66-6942-A845-B76887E0EB49}" type="presOf" srcId="{FC2A395F-7C90-174A-A786-487B9C80BCA0}" destId="{EE092D7C-AD2A-614D-8458-31E556CF45EA}" srcOrd="0" destOrd="0" presId="urn:microsoft.com/office/officeart/2005/8/layout/chevron2"/>
    <dgm:cxn modelId="{CF2B6E1D-DCA7-C942-B8BD-B347069C1B90}" srcId="{91F6D768-F848-254C-A393-024A44ACAC6E}" destId="{0C628AD4-B56A-8842-834A-ED1FDC2C852E}" srcOrd="0" destOrd="0" parTransId="{17CB00AC-D9DC-9D45-9918-F3D75D57FA4C}" sibTransId="{CDA70BF1-BC78-4248-91D2-A6C1F4DDD87C}"/>
    <dgm:cxn modelId="{DABB0824-8B66-8443-BD3D-E20CD03BB926}" type="presOf" srcId="{BD8BDC47-D89E-1144-84A4-E867BC586708}" destId="{E5416AD2-0FBB-174F-8EF9-70AF046D0BC4}" srcOrd="0" destOrd="0" presId="urn:microsoft.com/office/officeart/2005/8/layout/chevron2"/>
    <dgm:cxn modelId="{B7161225-2030-6048-954E-978A5551FF22}" type="presOf" srcId="{77F405D2-FBAA-084C-BB99-58A44732A79B}" destId="{7FD46BE7-D49F-D04F-B7A6-9BA67D51005D}" srcOrd="0" destOrd="0" presId="urn:microsoft.com/office/officeart/2005/8/layout/chevron2"/>
    <dgm:cxn modelId="{AE4AF628-A846-8E40-A7F5-9EAAB1FF7328}" type="presOf" srcId="{FDD28EA3-16B2-9B4F-99FB-0B7D2F3D9F48}" destId="{B131A2A1-9A4E-0043-9D23-220388059B54}" srcOrd="0" destOrd="0" presId="urn:microsoft.com/office/officeart/2005/8/layout/chevron2"/>
    <dgm:cxn modelId="{32DD5431-DDDF-4C4F-8EFB-4FC924A71F99}" srcId="{77F405D2-FBAA-084C-BB99-58A44732A79B}" destId="{91F6D768-F848-254C-A393-024A44ACAC6E}" srcOrd="3" destOrd="0" parTransId="{5C6F6F9D-BAF4-2848-BE81-DFF8AFDB1538}" sibTransId="{8654F50E-6ACC-0A41-B503-0501D908BFD4}"/>
    <dgm:cxn modelId="{E5077C31-A532-3548-BF4E-7F546D8045FD}" srcId="{77F405D2-FBAA-084C-BB99-58A44732A79B}" destId="{D388E56A-4A95-564E-8405-E20C99CAA76E}" srcOrd="4" destOrd="0" parTransId="{76A2FEB7-1E9B-D84E-A0FE-34B1721234A1}" sibTransId="{8FCD4BA6-8376-714F-8873-B3E21ED29AD9}"/>
    <dgm:cxn modelId="{84C73B32-F3CD-B14B-8EDA-19EF91D039FA}" srcId="{207E01B3-58B4-3049-9DF5-93E25C10D9AB}" destId="{AEDC32BD-8428-B14B-BBE1-0551F47E06A4}" srcOrd="0" destOrd="0" parTransId="{B681FAC6-424B-8343-8B66-F2932DE4B13D}" sibTransId="{EC6F5568-E9CC-884A-A99E-F3881DB69262}"/>
    <dgm:cxn modelId="{D946173C-6E30-F145-B6C9-12B9DB517170}" srcId="{77F405D2-FBAA-084C-BB99-58A44732A79B}" destId="{66CBB42F-0628-B042-B3AE-FEB79403D34D}" srcOrd="6" destOrd="0" parTransId="{B180FBAA-8177-EC43-977F-7FE6C8AFCBC5}" sibTransId="{FC24C6D9-2139-D94E-87FD-0AFA27EA2A00}"/>
    <dgm:cxn modelId="{74E36F48-81B7-4F48-9C38-BD4590933D71}" srcId="{66CBB42F-0628-B042-B3AE-FEB79403D34D}" destId="{E9B865BA-F0E5-C64B-AE55-C34327E2D779}" srcOrd="0" destOrd="0" parTransId="{763C37DD-5960-AB4C-BCB0-676BB11F0BC9}" sibTransId="{57DC38DF-E899-6F4C-B66A-69AD81FBED72}"/>
    <dgm:cxn modelId="{C97C4D61-01CB-4E41-8FBA-DB65167344B3}" srcId="{77F405D2-FBAA-084C-BB99-58A44732A79B}" destId="{207E01B3-58B4-3049-9DF5-93E25C10D9AB}" srcOrd="2" destOrd="0" parTransId="{19D3214C-1DA7-4248-93A3-8823C97EC055}" sibTransId="{DC6E6FDB-D253-A846-9CC1-B64236F0F09D}"/>
    <dgm:cxn modelId="{BD539061-151E-9540-A472-27846180211F}" srcId="{77F405D2-FBAA-084C-BB99-58A44732A79B}" destId="{1C2CFFE3-D804-0943-B0BA-F3B747B3EB21}" srcOrd="1" destOrd="0" parTransId="{A18B684F-C735-794A-82C7-307B3AF6B9AA}" sibTransId="{543D4CB0-A3A1-2E42-94CA-38F112F26AA7}"/>
    <dgm:cxn modelId="{5D20F869-0CD5-9446-96A7-CC5D7C349E10}" type="presOf" srcId="{207E01B3-58B4-3049-9DF5-93E25C10D9AB}" destId="{A33D12AE-E057-EA43-8EF3-FEC60C291E31}" srcOrd="0" destOrd="0" presId="urn:microsoft.com/office/officeart/2005/8/layout/chevron2"/>
    <dgm:cxn modelId="{0247526C-DD4E-1545-AE71-498E10494EC2}" type="presOf" srcId="{AEDC32BD-8428-B14B-BBE1-0551F47E06A4}" destId="{5ECE7BCA-6EF5-7D45-B2CC-6D4E09B80023}" srcOrd="0" destOrd="0" presId="urn:microsoft.com/office/officeart/2005/8/layout/chevron2"/>
    <dgm:cxn modelId="{BD0F8D76-AA5D-F046-A24F-138EAF6DD611}" srcId="{FC2A395F-7C90-174A-A786-487B9C80BCA0}" destId="{17EFAFA7-A8EE-264F-89E5-2EBF3807EC5F}" srcOrd="0" destOrd="0" parTransId="{A748EF46-0164-8E44-8D17-7BA2AC2D812C}" sibTransId="{BCE19FDC-F68C-BE43-B603-4C037AAE97AE}"/>
    <dgm:cxn modelId="{0BD0C878-F6CA-FB4C-A628-16C3972C5F9E}" type="presOf" srcId="{1C2CFFE3-D804-0943-B0BA-F3B747B3EB21}" destId="{0005873B-D50D-5E4F-AA3E-74270A5AEC0E}" srcOrd="0" destOrd="0" presId="urn:microsoft.com/office/officeart/2005/8/layout/chevron2"/>
    <dgm:cxn modelId="{DC538F8A-DEB2-5A45-AEFE-EA656DAC2188}" type="presOf" srcId="{E9B865BA-F0E5-C64B-AE55-C34327E2D779}" destId="{01411B15-6157-B04D-8922-D3C9C70BE329}" srcOrd="0" destOrd="0" presId="urn:microsoft.com/office/officeart/2005/8/layout/chevron2"/>
    <dgm:cxn modelId="{8FAFE89A-6FCB-CC40-918A-23371BDF1355}" type="presOf" srcId="{B7892B11-E1F7-A24D-B530-AF62E66BE553}" destId="{63893C24-4FE5-DC41-BABF-41FE376CF9D1}" srcOrd="0" destOrd="0" presId="urn:microsoft.com/office/officeart/2005/8/layout/chevron2"/>
    <dgm:cxn modelId="{72B2BA9C-39C9-3145-93BA-DEF29D2D2E44}" type="presOf" srcId="{66CBB42F-0628-B042-B3AE-FEB79403D34D}" destId="{24B08DAF-8CD6-8644-BD23-EE1AB439BE19}" srcOrd="0" destOrd="0" presId="urn:microsoft.com/office/officeart/2005/8/layout/chevron2"/>
    <dgm:cxn modelId="{C20CFA9E-D7C4-2243-8B78-7B01A9541DA4}" type="presOf" srcId="{91F6D768-F848-254C-A393-024A44ACAC6E}" destId="{25187006-187B-164A-990E-D3DA70799E73}" srcOrd="0" destOrd="0" presId="urn:microsoft.com/office/officeart/2005/8/layout/chevron2"/>
    <dgm:cxn modelId="{258BD9A0-B7FC-DE4A-BD9C-0B4E56F2D233}" srcId="{1C2CFFE3-D804-0943-B0BA-F3B747B3EB21}" destId="{B7892B11-E1F7-A24D-B530-AF62E66BE553}" srcOrd="0" destOrd="0" parTransId="{AFCC16D3-93E5-0B49-A8A4-D5F9E099F6B7}" sibTransId="{E31D8A49-6C6D-D84B-A786-840E0E7347C7}"/>
    <dgm:cxn modelId="{5E4078AF-43FC-F447-B0A2-98D836E89342}" srcId="{BD8BDC47-D89E-1144-84A4-E867BC586708}" destId="{27FDB638-F39D-B742-99B9-296BD6EADD58}" srcOrd="0" destOrd="0" parTransId="{830641A8-D5BA-9544-80D9-A6ADE2E142F1}" sibTransId="{6F12971F-C75E-4F45-867E-CC33B43A482D}"/>
    <dgm:cxn modelId="{5DBE17D8-A347-0543-B784-494788C35ED4}" srcId="{D388E56A-4A95-564E-8405-E20C99CAA76E}" destId="{FDD28EA3-16B2-9B4F-99FB-0B7D2F3D9F48}" srcOrd="0" destOrd="0" parTransId="{74B1151C-A78F-0445-9DEF-7B9F0D13404F}" sibTransId="{F0D38179-AB1D-BF4E-986B-18C7F06DE760}"/>
    <dgm:cxn modelId="{4E8D20D8-C604-E247-8CA1-FF4FA4126752}" srcId="{77F405D2-FBAA-084C-BB99-58A44732A79B}" destId="{BD8BDC47-D89E-1144-84A4-E867BC586708}" srcOrd="0" destOrd="0" parTransId="{0562AAD7-18FF-0345-AEE8-1E69043297B6}" sibTransId="{636E19EF-E558-2544-9687-F956906480ED}"/>
    <dgm:cxn modelId="{9BDC04DB-E32A-3B47-AE32-A4D4A48C656A}" type="presOf" srcId="{17EFAFA7-A8EE-264F-89E5-2EBF3807EC5F}" destId="{B152B6ED-49DC-954A-80A3-E1B8EE194767}" srcOrd="0" destOrd="0" presId="urn:microsoft.com/office/officeart/2005/8/layout/chevron2"/>
    <dgm:cxn modelId="{393AFEF1-D4E6-BA4C-924B-9E0FE08D94B4}" srcId="{77F405D2-FBAA-084C-BB99-58A44732A79B}" destId="{FC2A395F-7C90-174A-A786-487B9C80BCA0}" srcOrd="5" destOrd="0" parTransId="{DBC0F6D6-178A-BC4B-BFD8-B9026508646A}" sibTransId="{0AF5415F-4A94-1548-BC5F-DA439A5FB0E9}"/>
    <dgm:cxn modelId="{DB4684FA-620F-4D43-8AC1-F0C954D3A627}" type="presOf" srcId="{27FDB638-F39D-B742-99B9-296BD6EADD58}" destId="{61586367-65AF-B940-B061-EF3D60CC3F0B}" srcOrd="0" destOrd="0" presId="urn:microsoft.com/office/officeart/2005/8/layout/chevron2"/>
    <dgm:cxn modelId="{41183EB9-E34C-9447-A3CF-5FE5ACCCC3E2}" type="presParOf" srcId="{7FD46BE7-D49F-D04F-B7A6-9BA67D51005D}" destId="{6B191B29-7399-4241-BD00-3E1A35EDE35E}" srcOrd="0" destOrd="0" presId="urn:microsoft.com/office/officeart/2005/8/layout/chevron2"/>
    <dgm:cxn modelId="{DAA4AAB8-1382-6D4F-A6AE-A94FED24D01D}" type="presParOf" srcId="{6B191B29-7399-4241-BD00-3E1A35EDE35E}" destId="{E5416AD2-0FBB-174F-8EF9-70AF046D0BC4}" srcOrd="0" destOrd="0" presId="urn:microsoft.com/office/officeart/2005/8/layout/chevron2"/>
    <dgm:cxn modelId="{C6D5C595-BC52-D340-A686-83790165546E}" type="presParOf" srcId="{6B191B29-7399-4241-BD00-3E1A35EDE35E}" destId="{61586367-65AF-B940-B061-EF3D60CC3F0B}" srcOrd="1" destOrd="0" presId="urn:microsoft.com/office/officeart/2005/8/layout/chevron2"/>
    <dgm:cxn modelId="{DFDBD52C-F408-5F49-BF11-43E097E8FC25}" type="presParOf" srcId="{7FD46BE7-D49F-D04F-B7A6-9BA67D51005D}" destId="{8F9C83AA-771C-E643-85C6-311D83F16BC4}" srcOrd="1" destOrd="0" presId="urn:microsoft.com/office/officeart/2005/8/layout/chevron2"/>
    <dgm:cxn modelId="{282E1645-D9B8-E24B-AA63-67E7C059C53E}" type="presParOf" srcId="{7FD46BE7-D49F-D04F-B7A6-9BA67D51005D}" destId="{A9F334EB-233F-674D-93BF-C1EA0FFD7572}" srcOrd="2" destOrd="0" presId="urn:microsoft.com/office/officeart/2005/8/layout/chevron2"/>
    <dgm:cxn modelId="{7B404051-1E0E-B449-9536-4E8B9EC30135}" type="presParOf" srcId="{A9F334EB-233F-674D-93BF-C1EA0FFD7572}" destId="{0005873B-D50D-5E4F-AA3E-74270A5AEC0E}" srcOrd="0" destOrd="0" presId="urn:microsoft.com/office/officeart/2005/8/layout/chevron2"/>
    <dgm:cxn modelId="{BC4E2BD0-E5C9-2A47-A55F-5E23A4A3C1F4}" type="presParOf" srcId="{A9F334EB-233F-674D-93BF-C1EA0FFD7572}" destId="{63893C24-4FE5-DC41-BABF-41FE376CF9D1}" srcOrd="1" destOrd="0" presId="urn:microsoft.com/office/officeart/2005/8/layout/chevron2"/>
    <dgm:cxn modelId="{4BE891D5-7703-F348-86C1-9063854FF2CF}" type="presParOf" srcId="{7FD46BE7-D49F-D04F-B7A6-9BA67D51005D}" destId="{9342F6A5-05ED-4345-8FB9-0833DDE5CCED}" srcOrd="3" destOrd="0" presId="urn:microsoft.com/office/officeart/2005/8/layout/chevron2"/>
    <dgm:cxn modelId="{8169EEB7-FE2C-8E4E-8138-FBF18EB17A36}" type="presParOf" srcId="{7FD46BE7-D49F-D04F-B7A6-9BA67D51005D}" destId="{A191FB9A-14D4-F84D-A1B3-49214EFA4D5D}" srcOrd="4" destOrd="0" presId="urn:microsoft.com/office/officeart/2005/8/layout/chevron2"/>
    <dgm:cxn modelId="{F1E89AAD-2E04-7642-9324-4CFFC321A86E}" type="presParOf" srcId="{A191FB9A-14D4-F84D-A1B3-49214EFA4D5D}" destId="{A33D12AE-E057-EA43-8EF3-FEC60C291E31}" srcOrd="0" destOrd="0" presId="urn:microsoft.com/office/officeart/2005/8/layout/chevron2"/>
    <dgm:cxn modelId="{B5ABFAD5-36DB-6242-85CD-C0BACCD39751}" type="presParOf" srcId="{A191FB9A-14D4-F84D-A1B3-49214EFA4D5D}" destId="{5ECE7BCA-6EF5-7D45-B2CC-6D4E09B80023}" srcOrd="1" destOrd="0" presId="urn:microsoft.com/office/officeart/2005/8/layout/chevron2"/>
    <dgm:cxn modelId="{DD0957F9-5131-2C4E-8A88-A4485A179F26}" type="presParOf" srcId="{7FD46BE7-D49F-D04F-B7A6-9BA67D51005D}" destId="{ED30E876-9CA7-EE41-9052-6BBF651CA096}" srcOrd="5" destOrd="0" presId="urn:microsoft.com/office/officeart/2005/8/layout/chevron2"/>
    <dgm:cxn modelId="{32A54EED-FFA7-234F-A530-B44F328CA5DC}" type="presParOf" srcId="{7FD46BE7-D49F-D04F-B7A6-9BA67D51005D}" destId="{6A1B94BD-4089-2246-933A-76E43DE10A98}" srcOrd="6" destOrd="0" presId="urn:microsoft.com/office/officeart/2005/8/layout/chevron2"/>
    <dgm:cxn modelId="{EA9885CF-2273-CC40-A34E-D7BC9172871C}" type="presParOf" srcId="{6A1B94BD-4089-2246-933A-76E43DE10A98}" destId="{25187006-187B-164A-990E-D3DA70799E73}" srcOrd="0" destOrd="0" presId="urn:microsoft.com/office/officeart/2005/8/layout/chevron2"/>
    <dgm:cxn modelId="{F7A61E2D-3920-014B-AFF0-A9735C56517B}" type="presParOf" srcId="{6A1B94BD-4089-2246-933A-76E43DE10A98}" destId="{98FF2787-2756-6C4D-9BCD-179CADF9A387}" srcOrd="1" destOrd="0" presId="urn:microsoft.com/office/officeart/2005/8/layout/chevron2"/>
    <dgm:cxn modelId="{90A52EA9-3001-3545-8CF1-785B9EE3890E}" type="presParOf" srcId="{7FD46BE7-D49F-D04F-B7A6-9BA67D51005D}" destId="{9BADB9C3-5B82-714C-830E-DA0A7DAE4571}" srcOrd="7" destOrd="0" presId="urn:microsoft.com/office/officeart/2005/8/layout/chevron2"/>
    <dgm:cxn modelId="{959BAF12-AD64-6C47-92BF-0ADD53EA470E}" type="presParOf" srcId="{7FD46BE7-D49F-D04F-B7A6-9BA67D51005D}" destId="{89978616-0E81-A94D-9DAB-4119DF13FAE3}" srcOrd="8" destOrd="0" presId="urn:microsoft.com/office/officeart/2005/8/layout/chevron2"/>
    <dgm:cxn modelId="{C453BE58-F114-7F4B-BFC9-F95CA019D825}" type="presParOf" srcId="{89978616-0E81-A94D-9DAB-4119DF13FAE3}" destId="{8F81E43A-6360-0946-A1BE-CA953497D8A2}" srcOrd="0" destOrd="0" presId="urn:microsoft.com/office/officeart/2005/8/layout/chevron2"/>
    <dgm:cxn modelId="{8F1CD78E-6001-494F-8E47-AF5FD52061E7}" type="presParOf" srcId="{89978616-0E81-A94D-9DAB-4119DF13FAE3}" destId="{B131A2A1-9A4E-0043-9D23-220388059B54}" srcOrd="1" destOrd="0" presId="urn:microsoft.com/office/officeart/2005/8/layout/chevron2"/>
    <dgm:cxn modelId="{7729458C-AB27-D647-8C64-3103561D5968}" type="presParOf" srcId="{7FD46BE7-D49F-D04F-B7A6-9BA67D51005D}" destId="{46A790F3-8623-8746-8665-65048D082782}" srcOrd="9" destOrd="0" presId="urn:microsoft.com/office/officeart/2005/8/layout/chevron2"/>
    <dgm:cxn modelId="{146A3081-8725-1742-AC5B-443990F2D0F0}" type="presParOf" srcId="{7FD46BE7-D49F-D04F-B7A6-9BA67D51005D}" destId="{D24083D7-0A1D-944E-B4E2-E79EE94B8385}" srcOrd="10" destOrd="0" presId="urn:microsoft.com/office/officeart/2005/8/layout/chevron2"/>
    <dgm:cxn modelId="{02617A51-64D0-E049-90AC-9EFF39D2C40C}" type="presParOf" srcId="{D24083D7-0A1D-944E-B4E2-E79EE94B8385}" destId="{EE092D7C-AD2A-614D-8458-31E556CF45EA}" srcOrd="0" destOrd="0" presId="urn:microsoft.com/office/officeart/2005/8/layout/chevron2"/>
    <dgm:cxn modelId="{D1F0E8FB-593E-DC40-B6F8-C1DD8969DBB6}" type="presParOf" srcId="{D24083D7-0A1D-944E-B4E2-E79EE94B8385}" destId="{B152B6ED-49DC-954A-80A3-E1B8EE194767}" srcOrd="1" destOrd="0" presId="urn:microsoft.com/office/officeart/2005/8/layout/chevron2"/>
    <dgm:cxn modelId="{696F3055-45DD-8944-AF73-BAC6E546AFC7}" type="presParOf" srcId="{7FD46BE7-D49F-D04F-B7A6-9BA67D51005D}" destId="{44A3D67F-EE58-5247-AC32-A9D1DE1F43A3}" srcOrd="11" destOrd="0" presId="urn:microsoft.com/office/officeart/2005/8/layout/chevron2"/>
    <dgm:cxn modelId="{77357A88-F0CF-B542-B287-863A026F4F66}" type="presParOf" srcId="{7FD46BE7-D49F-D04F-B7A6-9BA67D51005D}" destId="{852C3060-0308-CE4C-9473-7871C265C439}" srcOrd="12" destOrd="0" presId="urn:microsoft.com/office/officeart/2005/8/layout/chevron2"/>
    <dgm:cxn modelId="{103ED915-1587-D246-AC4F-DA3A6F342CD0}" type="presParOf" srcId="{852C3060-0308-CE4C-9473-7871C265C439}" destId="{24B08DAF-8CD6-8644-BD23-EE1AB439BE19}" srcOrd="0" destOrd="0" presId="urn:microsoft.com/office/officeart/2005/8/layout/chevron2"/>
    <dgm:cxn modelId="{A99D8DA5-429B-CD4D-A90D-9AD65EAA8FCF}" type="presParOf" srcId="{852C3060-0308-CE4C-9473-7871C265C439}" destId="{01411B15-6157-B04D-8922-D3C9C70BE3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81696F-ADF1-7241-AA2D-4ABEBB5499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CF8DAE7-D490-B248-A852-D83B9D248C97}">
      <dgm:prSet custT="1"/>
      <dgm:spPr/>
      <dgm:t>
        <a:bodyPr/>
        <a:lstStyle/>
        <a:p>
          <a:r>
            <a:rPr lang="es-UY" sz="2800" b="1" dirty="0"/>
            <a:t>auditorias permanentes</a:t>
          </a:r>
        </a:p>
        <a:p>
          <a:r>
            <a:rPr lang="es-UY" sz="2000" dirty="0"/>
            <a:t>(externas por firmas internacionales, auditoria interna con nivel AIA, auditorias externas para cada uno de los más de 100 fideicomisos y convenios de ejecución).</a:t>
          </a:r>
        </a:p>
      </dgm:t>
    </dgm:pt>
    <dgm:pt modelId="{F1F3727D-FE2B-4F4A-97A3-DE9A622646DA}" type="parTrans" cxnId="{937AE77F-B46F-E443-A3E9-1D1747958DE1}">
      <dgm:prSet/>
      <dgm:spPr/>
      <dgm:t>
        <a:bodyPr/>
        <a:lstStyle/>
        <a:p>
          <a:endParaRPr lang="es-MX"/>
        </a:p>
      </dgm:t>
    </dgm:pt>
    <dgm:pt modelId="{47DC9505-4994-E544-B3B1-82B761D94F6C}" type="sibTrans" cxnId="{937AE77F-B46F-E443-A3E9-1D1747958DE1}">
      <dgm:prSet/>
      <dgm:spPr/>
      <dgm:t>
        <a:bodyPr/>
        <a:lstStyle/>
        <a:p>
          <a:endParaRPr lang="es-MX"/>
        </a:p>
      </dgm:t>
    </dgm:pt>
    <dgm:pt modelId="{27FC5BD2-6540-DC45-BACF-4B1529A34039}">
      <dgm:prSet custT="1"/>
      <dgm:spPr/>
      <dgm:t>
        <a:bodyPr/>
        <a:lstStyle/>
        <a:p>
          <a:r>
            <a:rPr lang="es-UY" sz="2800" b="1" dirty="0"/>
            <a:t>calificaciones de riesgo</a:t>
          </a:r>
          <a:r>
            <a:rPr lang="es-UY" sz="2800" dirty="0"/>
            <a:t> </a:t>
          </a:r>
        </a:p>
        <a:p>
          <a:r>
            <a:rPr lang="es-UY" sz="2000" dirty="0"/>
            <a:t>por ser emisora en el mercado de valores</a:t>
          </a:r>
        </a:p>
      </dgm:t>
    </dgm:pt>
    <dgm:pt modelId="{44E5FF07-551B-1140-8A13-4EA34666DF94}" type="parTrans" cxnId="{40A6A1F0-4AE2-8046-8F92-25970B392CCE}">
      <dgm:prSet/>
      <dgm:spPr/>
      <dgm:t>
        <a:bodyPr/>
        <a:lstStyle/>
        <a:p>
          <a:endParaRPr lang="es-MX"/>
        </a:p>
      </dgm:t>
    </dgm:pt>
    <dgm:pt modelId="{D1C81A69-7735-7E46-9949-7330048CCAB6}" type="sibTrans" cxnId="{40A6A1F0-4AE2-8046-8F92-25970B392CCE}">
      <dgm:prSet/>
      <dgm:spPr/>
      <dgm:t>
        <a:bodyPr/>
        <a:lstStyle/>
        <a:p>
          <a:endParaRPr lang="es-MX"/>
        </a:p>
      </dgm:t>
    </dgm:pt>
    <dgm:pt modelId="{7604C48F-BCC0-5342-8C49-7450D0DFDC57}">
      <dgm:prSet custT="1"/>
      <dgm:spPr/>
      <dgm:t>
        <a:bodyPr/>
        <a:lstStyle/>
        <a:p>
          <a:r>
            <a:rPr lang="es-UY" sz="2800" b="1" dirty="0"/>
            <a:t>capacidad para gestionar financiamiento con recursos de distintas fuentes</a:t>
          </a:r>
        </a:p>
        <a:p>
          <a:r>
            <a:rPr lang="es-UY" sz="2000" dirty="0"/>
            <a:t>mercado de valores, banca local e internacional, organismos multilaterales de crédito, fondos de inversión, flujos de pagos de usuarios.</a:t>
          </a:r>
        </a:p>
      </dgm:t>
    </dgm:pt>
    <dgm:pt modelId="{2648C47A-CE60-5141-941B-2E450A6918FA}" type="parTrans" cxnId="{97C80FAF-2047-C04A-A600-149E197C6B48}">
      <dgm:prSet/>
      <dgm:spPr/>
      <dgm:t>
        <a:bodyPr/>
        <a:lstStyle/>
        <a:p>
          <a:endParaRPr lang="es-MX"/>
        </a:p>
      </dgm:t>
    </dgm:pt>
    <dgm:pt modelId="{D1E96C0C-E524-FE49-8D65-78337192D065}" type="sibTrans" cxnId="{97C80FAF-2047-C04A-A600-149E197C6B48}">
      <dgm:prSet/>
      <dgm:spPr/>
      <dgm:t>
        <a:bodyPr/>
        <a:lstStyle/>
        <a:p>
          <a:endParaRPr lang="es-MX"/>
        </a:p>
      </dgm:t>
    </dgm:pt>
    <dgm:pt modelId="{38635FFC-6F61-9F4F-96E2-06762CA8DD26}">
      <dgm:prSet custT="1"/>
      <dgm:spPr/>
      <dgm:t>
        <a:bodyPr/>
        <a:lstStyle/>
        <a:p>
          <a:r>
            <a:rPr lang="es-UY" sz="2800" b="1" dirty="0"/>
            <a:t>personal de supervisión contratado a término por obra</a:t>
          </a:r>
        </a:p>
        <a:p>
          <a:r>
            <a:rPr lang="es-UY" sz="2000" dirty="0"/>
            <a:t>en procesos selectivos</a:t>
          </a:r>
        </a:p>
      </dgm:t>
    </dgm:pt>
    <dgm:pt modelId="{A382A24D-4D81-1F4C-84D7-B04776DEF40A}" type="parTrans" cxnId="{C8527CC3-6ABD-194C-A13B-6B34A55C8CFB}">
      <dgm:prSet/>
      <dgm:spPr/>
      <dgm:t>
        <a:bodyPr/>
        <a:lstStyle/>
        <a:p>
          <a:endParaRPr lang="es-MX"/>
        </a:p>
      </dgm:t>
    </dgm:pt>
    <dgm:pt modelId="{B100A4B1-007B-C74B-9663-8A7BDEAC54C5}" type="sibTrans" cxnId="{C8527CC3-6ABD-194C-A13B-6B34A55C8CFB}">
      <dgm:prSet/>
      <dgm:spPr/>
      <dgm:t>
        <a:bodyPr/>
        <a:lstStyle/>
        <a:p>
          <a:endParaRPr lang="es-MX"/>
        </a:p>
      </dgm:t>
    </dgm:pt>
    <dgm:pt modelId="{86BF4562-9220-0245-9898-AAE1D46B24DC}" type="pres">
      <dgm:prSet presAssocID="{BE81696F-ADF1-7241-AA2D-4ABEBB54990C}" presName="linear" presStyleCnt="0">
        <dgm:presLayoutVars>
          <dgm:animLvl val="lvl"/>
          <dgm:resizeHandles val="exact"/>
        </dgm:presLayoutVars>
      </dgm:prSet>
      <dgm:spPr/>
    </dgm:pt>
    <dgm:pt modelId="{72446F60-F87B-EA48-9D42-9C0905C14E70}" type="pres">
      <dgm:prSet presAssocID="{7CF8DAE7-D490-B248-A852-D83B9D248C97}" presName="parentText" presStyleLbl="node1" presStyleIdx="0" presStyleCnt="4" custScaleY="71911">
        <dgm:presLayoutVars>
          <dgm:chMax val="0"/>
          <dgm:bulletEnabled val="1"/>
        </dgm:presLayoutVars>
      </dgm:prSet>
      <dgm:spPr/>
    </dgm:pt>
    <dgm:pt modelId="{26A8374C-E068-B445-9A2F-231AD4AC0099}" type="pres">
      <dgm:prSet presAssocID="{47DC9505-4994-E544-B3B1-82B761D94F6C}" presName="spacer" presStyleCnt="0"/>
      <dgm:spPr/>
    </dgm:pt>
    <dgm:pt modelId="{C3763833-3BE5-D741-89C3-5B62D247402A}" type="pres">
      <dgm:prSet presAssocID="{27FC5BD2-6540-DC45-BACF-4B1529A34039}" presName="parentText" presStyleLbl="node1" presStyleIdx="1" presStyleCnt="4" custScaleY="62231">
        <dgm:presLayoutVars>
          <dgm:chMax val="0"/>
          <dgm:bulletEnabled val="1"/>
        </dgm:presLayoutVars>
      </dgm:prSet>
      <dgm:spPr/>
    </dgm:pt>
    <dgm:pt modelId="{F5B08DC3-F96E-A043-9A3B-D6CD95D69AFE}" type="pres">
      <dgm:prSet presAssocID="{D1C81A69-7735-7E46-9949-7330048CCAB6}" presName="spacer" presStyleCnt="0"/>
      <dgm:spPr/>
    </dgm:pt>
    <dgm:pt modelId="{01129A65-FC46-944B-A281-3D73395B5177}" type="pres">
      <dgm:prSet presAssocID="{7604C48F-BCC0-5342-8C49-7450D0DFDC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A723F81-75B4-B040-9BC1-881BEFBE0D9A}" type="pres">
      <dgm:prSet presAssocID="{D1E96C0C-E524-FE49-8D65-78337192D065}" presName="spacer" presStyleCnt="0"/>
      <dgm:spPr/>
    </dgm:pt>
    <dgm:pt modelId="{C9BEEB85-E6E9-944E-A24A-96A83D4A8AF5}" type="pres">
      <dgm:prSet presAssocID="{38635FFC-6F61-9F4F-96E2-06762CA8DD26}" presName="parentText" presStyleLbl="node1" presStyleIdx="3" presStyleCnt="4" custScaleY="62295">
        <dgm:presLayoutVars>
          <dgm:chMax val="0"/>
          <dgm:bulletEnabled val="1"/>
        </dgm:presLayoutVars>
      </dgm:prSet>
      <dgm:spPr/>
    </dgm:pt>
  </dgm:ptLst>
  <dgm:cxnLst>
    <dgm:cxn modelId="{B1A8D913-90B3-7D43-8509-DC771AC31FF2}" type="presOf" srcId="{7CF8DAE7-D490-B248-A852-D83B9D248C97}" destId="{72446F60-F87B-EA48-9D42-9C0905C14E70}" srcOrd="0" destOrd="0" presId="urn:microsoft.com/office/officeart/2005/8/layout/vList2"/>
    <dgm:cxn modelId="{A874884D-3BD2-AA4A-A521-F768FE7A4FA4}" type="presOf" srcId="{27FC5BD2-6540-DC45-BACF-4B1529A34039}" destId="{C3763833-3BE5-D741-89C3-5B62D247402A}" srcOrd="0" destOrd="0" presId="urn:microsoft.com/office/officeart/2005/8/layout/vList2"/>
    <dgm:cxn modelId="{A5FC836A-EBE3-D74C-8369-95560D2402A1}" type="presOf" srcId="{7604C48F-BCC0-5342-8C49-7450D0DFDC57}" destId="{01129A65-FC46-944B-A281-3D73395B5177}" srcOrd="0" destOrd="0" presId="urn:microsoft.com/office/officeart/2005/8/layout/vList2"/>
    <dgm:cxn modelId="{F956126E-8A43-4148-8343-677CCEE65C1B}" type="presOf" srcId="{38635FFC-6F61-9F4F-96E2-06762CA8DD26}" destId="{C9BEEB85-E6E9-944E-A24A-96A83D4A8AF5}" srcOrd="0" destOrd="0" presId="urn:microsoft.com/office/officeart/2005/8/layout/vList2"/>
    <dgm:cxn modelId="{937AE77F-B46F-E443-A3E9-1D1747958DE1}" srcId="{BE81696F-ADF1-7241-AA2D-4ABEBB54990C}" destId="{7CF8DAE7-D490-B248-A852-D83B9D248C97}" srcOrd="0" destOrd="0" parTransId="{F1F3727D-FE2B-4F4A-97A3-DE9A622646DA}" sibTransId="{47DC9505-4994-E544-B3B1-82B761D94F6C}"/>
    <dgm:cxn modelId="{0272EBAB-226E-EA41-B588-AA881BEE344E}" type="presOf" srcId="{BE81696F-ADF1-7241-AA2D-4ABEBB54990C}" destId="{86BF4562-9220-0245-9898-AAE1D46B24DC}" srcOrd="0" destOrd="0" presId="urn:microsoft.com/office/officeart/2005/8/layout/vList2"/>
    <dgm:cxn modelId="{97C80FAF-2047-C04A-A600-149E197C6B48}" srcId="{BE81696F-ADF1-7241-AA2D-4ABEBB54990C}" destId="{7604C48F-BCC0-5342-8C49-7450D0DFDC57}" srcOrd="2" destOrd="0" parTransId="{2648C47A-CE60-5141-941B-2E450A6918FA}" sibTransId="{D1E96C0C-E524-FE49-8D65-78337192D065}"/>
    <dgm:cxn modelId="{C8527CC3-6ABD-194C-A13B-6B34A55C8CFB}" srcId="{BE81696F-ADF1-7241-AA2D-4ABEBB54990C}" destId="{38635FFC-6F61-9F4F-96E2-06762CA8DD26}" srcOrd="3" destOrd="0" parTransId="{A382A24D-4D81-1F4C-84D7-B04776DEF40A}" sibTransId="{B100A4B1-007B-C74B-9663-8A7BDEAC54C5}"/>
    <dgm:cxn modelId="{40A6A1F0-4AE2-8046-8F92-25970B392CCE}" srcId="{BE81696F-ADF1-7241-AA2D-4ABEBB54990C}" destId="{27FC5BD2-6540-DC45-BACF-4B1529A34039}" srcOrd="1" destOrd="0" parTransId="{44E5FF07-551B-1140-8A13-4EA34666DF94}" sibTransId="{D1C81A69-7735-7E46-9949-7330048CCAB6}"/>
    <dgm:cxn modelId="{02C788AD-38E4-9249-A6BC-08CCBAD835A5}" type="presParOf" srcId="{86BF4562-9220-0245-9898-AAE1D46B24DC}" destId="{72446F60-F87B-EA48-9D42-9C0905C14E70}" srcOrd="0" destOrd="0" presId="urn:microsoft.com/office/officeart/2005/8/layout/vList2"/>
    <dgm:cxn modelId="{58E8F852-BB0D-6743-8A95-703AE6C70167}" type="presParOf" srcId="{86BF4562-9220-0245-9898-AAE1D46B24DC}" destId="{26A8374C-E068-B445-9A2F-231AD4AC0099}" srcOrd="1" destOrd="0" presId="urn:microsoft.com/office/officeart/2005/8/layout/vList2"/>
    <dgm:cxn modelId="{5D524BE4-FDC6-9042-BED9-5B6970CBE73C}" type="presParOf" srcId="{86BF4562-9220-0245-9898-AAE1D46B24DC}" destId="{C3763833-3BE5-D741-89C3-5B62D247402A}" srcOrd="2" destOrd="0" presId="urn:microsoft.com/office/officeart/2005/8/layout/vList2"/>
    <dgm:cxn modelId="{FD7853F2-E9E2-B349-A0E1-3653FE356B21}" type="presParOf" srcId="{86BF4562-9220-0245-9898-AAE1D46B24DC}" destId="{F5B08DC3-F96E-A043-9A3B-D6CD95D69AFE}" srcOrd="3" destOrd="0" presId="urn:microsoft.com/office/officeart/2005/8/layout/vList2"/>
    <dgm:cxn modelId="{AB84DE81-D63D-B14C-BA23-73D2185AAB55}" type="presParOf" srcId="{86BF4562-9220-0245-9898-AAE1D46B24DC}" destId="{01129A65-FC46-944B-A281-3D73395B5177}" srcOrd="4" destOrd="0" presId="urn:microsoft.com/office/officeart/2005/8/layout/vList2"/>
    <dgm:cxn modelId="{7F41FAC7-FC2C-C84F-96C5-02BD3D82A2C0}" type="presParOf" srcId="{86BF4562-9220-0245-9898-AAE1D46B24DC}" destId="{1A723F81-75B4-B040-9BC1-881BEFBE0D9A}" srcOrd="5" destOrd="0" presId="urn:microsoft.com/office/officeart/2005/8/layout/vList2"/>
    <dgm:cxn modelId="{9958B578-5D73-A541-8D93-382D8199A9C2}" type="presParOf" srcId="{86BF4562-9220-0245-9898-AAE1D46B24DC}" destId="{C9BEEB85-E6E9-944E-A24A-96A83D4A8A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82F42-C759-484A-9D2E-2A050CCAB886}" type="doc">
      <dgm:prSet loTypeId="urn:microsoft.com/office/officeart/2005/8/layout/hProcess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5EEE7EB-0A98-864A-B743-C6A8F815ABBA}">
      <dgm:prSet phldrT="[Texto]"/>
      <dgm:spPr/>
      <dgm:t>
        <a:bodyPr/>
        <a:lstStyle/>
        <a:p>
          <a:r>
            <a:rPr lang="es-MX" dirty="0"/>
            <a:t>Ministerios definen sus prioridades</a:t>
          </a:r>
        </a:p>
      </dgm:t>
    </dgm:pt>
    <dgm:pt modelId="{935E58E3-1C9B-C044-BA4F-6356F5822A0E}" type="parTrans" cxnId="{5AB3B754-897F-CB4F-8A36-56E400192BAE}">
      <dgm:prSet/>
      <dgm:spPr/>
      <dgm:t>
        <a:bodyPr/>
        <a:lstStyle/>
        <a:p>
          <a:endParaRPr lang="es-MX"/>
        </a:p>
      </dgm:t>
    </dgm:pt>
    <dgm:pt modelId="{7F542885-A0AC-7440-B0BA-325D2CE42D13}" type="sibTrans" cxnId="{5AB3B754-897F-CB4F-8A36-56E400192BAE}">
      <dgm:prSet/>
      <dgm:spPr/>
      <dgm:t>
        <a:bodyPr/>
        <a:lstStyle/>
        <a:p>
          <a:endParaRPr lang="es-MX"/>
        </a:p>
      </dgm:t>
    </dgm:pt>
    <dgm:pt modelId="{6C7347F8-1271-6345-A1D0-E221E8B7A04A}">
      <dgm:prSet phldrT="[Texto]"/>
      <dgm:spPr/>
      <dgm:t>
        <a:bodyPr/>
        <a:lstStyle/>
        <a:p>
          <a:r>
            <a:rPr lang="es-MX" dirty="0"/>
            <a:t>OPP articula coordina y controla el Plan Nacional de Infraestructura</a:t>
          </a:r>
        </a:p>
      </dgm:t>
    </dgm:pt>
    <dgm:pt modelId="{196D21BF-67AC-1E44-95ED-FBAADB21D8C6}" type="parTrans" cxnId="{4E367F88-DC1A-FD4B-BAB5-7F1D125BF10F}">
      <dgm:prSet/>
      <dgm:spPr/>
      <dgm:t>
        <a:bodyPr/>
        <a:lstStyle/>
        <a:p>
          <a:endParaRPr lang="es-MX"/>
        </a:p>
      </dgm:t>
    </dgm:pt>
    <dgm:pt modelId="{E0AAA2BE-1AA2-CD4B-B3D4-8266A611FF5F}" type="sibTrans" cxnId="{4E367F88-DC1A-FD4B-BAB5-7F1D125BF10F}">
      <dgm:prSet/>
      <dgm:spPr/>
      <dgm:t>
        <a:bodyPr/>
        <a:lstStyle/>
        <a:p>
          <a:endParaRPr lang="es-MX"/>
        </a:p>
      </dgm:t>
    </dgm:pt>
    <dgm:pt modelId="{0E4CDDBF-A8B6-9849-AB49-2A3DF385D20B}">
      <dgm:prSet phldrT="[Texto]"/>
      <dgm:spPr/>
      <dgm:t>
        <a:bodyPr/>
        <a:lstStyle/>
        <a:p>
          <a:r>
            <a:rPr lang="es-MX" dirty="0"/>
            <a:t>Agencia de Infraestructura ejecuta</a:t>
          </a:r>
        </a:p>
      </dgm:t>
    </dgm:pt>
    <dgm:pt modelId="{D957647F-77F7-E34E-A9CB-AF77E1556606}" type="parTrans" cxnId="{F95A5458-3E24-7A49-B8D0-19C6A53E05D2}">
      <dgm:prSet/>
      <dgm:spPr/>
      <dgm:t>
        <a:bodyPr/>
        <a:lstStyle/>
        <a:p>
          <a:endParaRPr lang="es-MX"/>
        </a:p>
      </dgm:t>
    </dgm:pt>
    <dgm:pt modelId="{CB1C72FD-CD0C-6442-8691-7708338F2C54}" type="sibTrans" cxnId="{F95A5458-3E24-7A49-B8D0-19C6A53E05D2}">
      <dgm:prSet/>
      <dgm:spPr/>
      <dgm:t>
        <a:bodyPr/>
        <a:lstStyle/>
        <a:p>
          <a:endParaRPr lang="es-MX"/>
        </a:p>
      </dgm:t>
    </dgm:pt>
    <dgm:pt modelId="{624C9D16-A252-F745-B718-58ECE31BD69D}" type="pres">
      <dgm:prSet presAssocID="{29082F42-C759-484A-9D2E-2A050CCAB886}" presName="Name0" presStyleCnt="0">
        <dgm:presLayoutVars>
          <dgm:dir/>
          <dgm:resizeHandles val="exact"/>
        </dgm:presLayoutVars>
      </dgm:prSet>
      <dgm:spPr/>
    </dgm:pt>
    <dgm:pt modelId="{959859F1-3D3F-B846-A152-F81ED1325529}" type="pres">
      <dgm:prSet presAssocID="{95EEE7EB-0A98-864A-B743-C6A8F815ABBA}" presName="composite" presStyleCnt="0"/>
      <dgm:spPr/>
    </dgm:pt>
    <dgm:pt modelId="{BBA640C1-7866-B743-9240-2D75115AD6E7}" type="pres">
      <dgm:prSet presAssocID="{95EEE7EB-0A98-864A-B743-C6A8F815ABBA}" presName="imagSh" presStyleLbl="b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554" r="14549" b="33103"/>
          </a:stretch>
        </a:blipFill>
      </dgm:spPr>
    </dgm:pt>
    <dgm:pt modelId="{D4F4FB32-36C3-9A4B-B169-FF0CBB6E34F0}" type="pres">
      <dgm:prSet presAssocID="{95EEE7EB-0A98-864A-B743-C6A8F815ABBA}" presName="txNode" presStyleLbl="node1" presStyleIdx="0" presStyleCnt="3">
        <dgm:presLayoutVars>
          <dgm:bulletEnabled val="1"/>
        </dgm:presLayoutVars>
      </dgm:prSet>
      <dgm:spPr/>
    </dgm:pt>
    <dgm:pt modelId="{4474A5CA-06E1-1446-9731-7BBCC77EDEB8}" type="pres">
      <dgm:prSet presAssocID="{7F542885-A0AC-7440-B0BA-325D2CE42D13}" presName="sibTrans" presStyleLbl="sibTrans2D1" presStyleIdx="0" presStyleCnt="2"/>
      <dgm:spPr/>
    </dgm:pt>
    <dgm:pt modelId="{85249ACF-7FBA-0944-8AE9-EFEAD9BF3CE9}" type="pres">
      <dgm:prSet presAssocID="{7F542885-A0AC-7440-B0BA-325D2CE42D13}" presName="connTx" presStyleLbl="sibTrans2D1" presStyleIdx="0" presStyleCnt="2"/>
      <dgm:spPr/>
    </dgm:pt>
    <dgm:pt modelId="{EAE221E0-8910-B642-BB1A-ECE2E746D794}" type="pres">
      <dgm:prSet presAssocID="{6C7347F8-1271-6345-A1D0-E221E8B7A04A}" presName="composite" presStyleCnt="0"/>
      <dgm:spPr/>
    </dgm:pt>
    <dgm:pt modelId="{7DB0D567-E3C1-D840-BA84-1037A9279424}" type="pres">
      <dgm:prSet presAssocID="{6C7347F8-1271-6345-A1D0-E221E8B7A04A}" presName="imagSh" presStyleLbl="b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422" t="-590" r="-2319" b="44258"/>
          </a:stretch>
        </a:blipFill>
      </dgm:spPr>
    </dgm:pt>
    <dgm:pt modelId="{391592F7-98B0-CE46-9C74-25858E5648C8}" type="pres">
      <dgm:prSet presAssocID="{6C7347F8-1271-6345-A1D0-E221E8B7A04A}" presName="txNode" presStyleLbl="node1" presStyleIdx="1" presStyleCnt="3">
        <dgm:presLayoutVars>
          <dgm:bulletEnabled val="1"/>
        </dgm:presLayoutVars>
      </dgm:prSet>
      <dgm:spPr/>
    </dgm:pt>
    <dgm:pt modelId="{35B420C2-00C6-F84C-B6F0-F5DC59D550F4}" type="pres">
      <dgm:prSet presAssocID="{E0AAA2BE-1AA2-CD4B-B3D4-8266A611FF5F}" presName="sibTrans" presStyleLbl="sibTrans2D1" presStyleIdx="1" presStyleCnt="2"/>
      <dgm:spPr/>
    </dgm:pt>
    <dgm:pt modelId="{05108DAA-DF1E-7044-9612-AA6EF3892859}" type="pres">
      <dgm:prSet presAssocID="{E0AAA2BE-1AA2-CD4B-B3D4-8266A611FF5F}" presName="connTx" presStyleLbl="sibTrans2D1" presStyleIdx="1" presStyleCnt="2"/>
      <dgm:spPr/>
    </dgm:pt>
    <dgm:pt modelId="{6963DE65-941E-1D45-9A65-1DC96D8B27AB}" type="pres">
      <dgm:prSet presAssocID="{0E4CDDBF-A8B6-9849-AB49-2A3DF385D20B}" presName="composite" presStyleCnt="0"/>
      <dgm:spPr/>
    </dgm:pt>
    <dgm:pt modelId="{F938E1FE-85AE-7F41-983B-EAEAAA6581F6}" type="pres">
      <dgm:prSet presAssocID="{0E4CDDBF-A8B6-9849-AB49-2A3DF385D20B}" presName="imagSh" presStyleLbl="bgImgPlace1" presStyleIdx="2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28" r="14743" b="32371"/>
          </a:stretch>
        </a:blipFill>
      </dgm:spPr>
    </dgm:pt>
    <dgm:pt modelId="{EEB898B1-EEFB-994B-A3C1-510846FD1976}" type="pres">
      <dgm:prSet presAssocID="{0E4CDDBF-A8B6-9849-AB49-2A3DF385D20B}" presName="txNode" presStyleLbl="node1" presStyleIdx="2" presStyleCnt="3">
        <dgm:presLayoutVars>
          <dgm:bulletEnabled val="1"/>
        </dgm:presLayoutVars>
      </dgm:prSet>
      <dgm:spPr/>
    </dgm:pt>
  </dgm:ptLst>
  <dgm:cxnLst>
    <dgm:cxn modelId="{6A7B8B19-87D9-AB4C-A8F9-874A750681FD}" type="presOf" srcId="{95EEE7EB-0A98-864A-B743-C6A8F815ABBA}" destId="{D4F4FB32-36C3-9A4B-B169-FF0CBB6E34F0}" srcOrd="0" destOrd="0" presId="urn:microsoft.com/office/officeart/2005/8/layout/hProcess10"/>
    <dgm:cxn modelId="{8A6AF52B-453B-3544-BD57-6469C9F0C411}" type="presOf" srcId="{7F542885-A0AC-7440-B0BA-325D2CE42D13}" destId="{85249ACF-7FBA-0944-8AE9-EFEAD9BF3CE9}" srcOrd="1" destOrd="0" presId="urn:microsoft.com/office/officeart/2005/8/layout/hProcess10"/>
    <dgm:cxn modelId="{E85A693A-989B-0846-AAED-19F2CFBDC2AF}" type="presOf" srcId="{E0AAA2BE-1AA2-CD4B-B3D4-8266A611FF5F}" destId="{05108DAA-DF1E-7044-9612-AA6EF3892859}" srcOrd="1" destOrd="0" presId="urn:microsoft.com/office/officeart/2005/8/layout/hProcess10"/>
    <dgm:cxn modelId="{BF373247-E494-1143-BBD8-63404F48992F}" type="presOf" srcId="{E0AAA2BE-1AA2-CD4B-B3D4-8266A611FF5F}" destId="{35B420C2-00C6-F84C-B6F0-F5DC59D550F4}" srcOrd="0" destOrd="0" presId="urn:microsoft.com/office/officeart/2005/8/layout/hProcess10"/>
    <dgm:cxn modelId="{16ED904B-E0B7-4C4C-803F-221A944AFE1F}" type="presOf" srcId="{0E4CDDBF-A8B6-9849-AB49-2A3DF385D20B}" destId="{EEB898B1-EEFB-994B-A3C1-510846FD1976}" srcOrd="0" destOrd="0" presId="urn:microsoft.com/office/officeart/2005/8/layout/hProcess10"/>
    <dgm:cxn modelId="{5AB3B754-897F-CB4F-8A36-56E400192BAE}" srcId="{29082F42-C759-484A-9D2E-2A050CCAB886}" destId="{95EEE7EB-0A98-864A-B743-C6A8F815ABBA}" srcOrd="0" destOrd="0" parTransId="{935E58E3-1C9B-C044-BA4F-6356F5822A0E}" sibTransId="{7F542885-A0AC-7440-B0BA-325D2CE42D13}"/>
    <dgm:cxn modelId="{F95A5458-3E24-7A49-B8D0-19C6A53E05D2}" srcId="{29082F42-C759-484A-9D2E-2A050CCAB886}" destId="{0E4CDDBF-A8B6-9849-AB49-2A3DF385D20B}" srcOrd="2" destOrd="0" parTransId="{D957647F-77F7-E34E-A9CB-AF77E1556606}" sibTransId="{CB1C72FD-CD0C-6442-8691-7708338F2C54}"/>
    <dgm:cxn modelId="{4E367F88-DC1A-FD4B-BAB5-7F1D125BF10F}" srcId="{29082F42-C759-484A-9D2E-2A050CCAB886}" destId="{6C7347F8-1271-6345-A1D0-E221E8B7A04A}" srcOrd="1" destOrd="0" parTransId="{196D21BF-67AC-1E44-95ED-FBAADB21D8C6}" sibTransId="{E0AAA2BE-1AA2-CD4B-B3D4-8266A611FF5F}"/>
    <dgm:cxn modelId="{06A91495-1009-8742-8664-8F9035A014BF}" type="presOf" srcId="{6C7347F8-1271-6345-A1D0-E221E8B7A04A}" destId="{391592F7-98B0-CE46-9C74-25858E5648C8}" srcOrd="0" destOrd="0" presId="urn:microsoft.com/office/officeart/2005/8/layout/hProcess10"/>
    <dgm:cxn modelId="{46B16BDE-4501-8C4C-B81D-53DEDF80DAD7}" type="presOf" srcId="{29082F42-C759-484A-9D2E-2A050CCAB886}" destId="{624C9D16-A252-F745-B718-58ECE31BD69D}" srcOrd="0" destOrd="0" presId="urn:microsoft.com/office/officeart/2005/8/layout/hProcess10"/>
    <dgm:cxn modelId="{9379B8DF-4AE1-BA43-8AD7-43E6E0CF89D3}" type="presOf" srcId="{7F542885-A0AC-7440-B0BA-325D2CE42D13}" destId="{4474A5CA-06E1-1446-9731-7BBCC77EDEB8}" srcOrd="0" destOrd="0" presId="urn:microsoft.com/office/officeart/2005/8/layout/hProcess10"/>
    <dgm:cxn modelId="{34427352-29F1-C042-B7CB-4864412F4E1F}" type="presParOf" srcId="{624C9D16-A252-F745-B718-58ECE31BD69D}" destId="{959859F1-3D3F-B846-A152-F81ED1325529}" srcOrd="0" destOrd="0" presId="urn:microsoft.com/office/officeart/2005/8/layout/hProcess10"/>
    <dgm:cxn modelId="{4B4D53E5-DCA6-E24A-8696-3FF5CE4DC0C4}" type="presParOf" srcId="{959859F1-3D3F-B846-A152-F81ED1325529}" destId="{BBA640C1-7866-B743-9240-2D75115AD6E7}" srcOrd="0" destOrd="0" presId="urn:microsoft.com/office/officeart/2005/8/layout/hProcess10"/>
    <dgm:cxn modelId="{D0A7C8D6-73F5-B449-8871-36A3DF4DDCE7}" type="presParOf" srcId="{959859F1-3D3F-B846-A152-F81ED1325529}" destId="{D4F4FB32-36C3-9A4B-B169-FF0CBB6E34F0}" srcOrd="1" destOrd="0" presId="urn:microsoft.com/office/officeart/2005/8/layout/hProcess10"/>
    <dgm:cxn modelId="{E3ECBDA5-1B56-D243-B30E-897C0FEC3E12}" type="presParOf" srcId="{624C9D16-A252-F745-B718-58ECE31BD69D}" destId="{4474A5CA-06E1-1446-9731-7BBCC77EDEB8}" srcOrd="1" destOrd="0" presId="urn:microsoft.com/office/officeart/2005/8/layout/hProcess10"/>
    <dgm:cxn modelId="{303F84AD-D31F-5647-9722-1C785052B6EE}" type="presParOf" srcId="{4474A5CA-06E1-1446-9731-7BBCC77EDEB8}" destId="{85249ACF-7FBA-0944-8AE9-EFEAD9BF3CE9}" srcOrd="0" destOrd="0" presId="urn:microsoft.com/office/officeart/2005/8/layout/hProcess10"/>
    <dgm:cxn modelId="{86E0E090-BBAF-304C-8599-2977F017BE65}" type="presParOf" srcId="{624C9D16-A252-F745-B718-58ECE31BD69D}" destId="{EAE221E0-8910-B642-BB1A-ECE2E746D794}" srcOrd="2" destOrd="0" presId="urn:microsoft.com/office/officeart/2005/8/layout/hProcess10"/>
    <dgm:cxn modelId="{287489E7-F452-FF44-99C7-1C9FBD9B01E4}" type="presParOf" srcId="{EAE221E0-8910-B642-BB1A-ECE2E746D794}" destId="{7DB0D567-E3C1-D840-BA84-1037A9279424}" srcOrd="0" destOrd="0" presId="urn:microsoft.com/office/officeart/2005/8/layout/hProcess10"/>
    <dgm:cxn modelId="{C457AD16-5FB0-5B4A-AF95-877ADFF7026A}" type="presParOf" srcId="{EAE221E0-8910-B642-BB1A-ECE2E746D794}" destId="{391592F7-98B0-CE46-9C74-25858E5648C8}" srcOrd="1" destOrd="0" presId="urn:microsoft.com/office/officeart/2005/8/layout/hProcess10"/>
    <dgm:cxn modelId="{0AA052C3-9985-774D-A4E9-417D93554D05}" type="presParOf" srcId="{624C9D16-A252-F745-B718-58ECE31BD69D}" destId="{35B420C2-00C6-F84C-B6F0-F5DC59D550F4}" srcOrd="3" destOrd="0" presId="urn:microsoft.com/office/officeart/2005/8/layout/hProcess10"/>
    <dgm:cxn modelId="{A11EB714-AFDB-124F-BC41-2D40EEE34246}" type="presParOf" srcId="{35B420C2-00C6-F84C-B6F0-F5DC59D550F4}" destId="{05108DAA-DF1E-7044-9612-AA6EF3892859}" srcOrd="0" destOrd="0" presId="urn:microsoft.com/office/officeart/2005/8/layout/hProcess10"/>
    <dgm:cxn modelId="{7F3F7EE1-2C96-D74C-A36E-9133180A534B}" type="presParOf" srcId="{624C9D16-A252-F745-B718-58ECE31BD69D}" destId="{6963DE65-941E-1D45-9A65-1DC96D8B27AB}" srcOrd="4" destOrd="0" presId="urn:microsoft.com/office/officeart/2005/8/layout/hProcess10"/>
    <dgm:cxn modelId="{AB535581-C65C-B744-9E5D-76A9347D4058}" type="presParOf" srcId="{6963DE65-941E-1D45-9A65-1DC96D8B27AB}" destId="{F938E1FE-85AE-7F41-983B-EAEAAA6581F6}" srcOrd="0" destOrd="0" presId="urn:microsoft.com/office/officeart/2005/8/layout/hProcess10"/>
    <dgm:cxn modelId="{58042B57-8E05-7D4A-B1F0-2710DEC6FB51}" type="presParOf" srcId="{6963DE65-941E-1D45-9A65-1DC96D8B27AB}" destId="{EEB898B1-EEFB-994B-A3C1-510846FD197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5E07C-519B-6F43-9248-CA26A168F8F3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6C4A7-5110-5649-A13E-1E1F5F971B43}">
      <dsp:nvSpPr>
        <dsp:cNvPr id="0" name=""/>
        <dsp:cNvSpPr/>
      </dsp:nvSpPr>
      <dsp:spPr>
        <a:xfrm>
          <a:off x="0" y="2124"/>
          <a:ext cx="210312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INTEGRANTES:</a:t>
          </a:r>
          <a:endParaRPr lang="es-UY" sz="1900" kern="1200"/>
        </a:p>
      </dsp:txBody>
      <dsp:txXfrm>
        <a:off x="0" y="2124"/>
        <a:ext cx="2103120" cy="1449029"/>
      </dsp:txXfrm>
    </dsp:sp>
    <dsp:sp modelId="{3FB0B2AD-E923-974D-AB64-9D73B7D5F09D}">
      <dsp:nvSpPr>
        <dsp:cNvPr id="0" name=""/>
        <dsp:cNvSpPr/>
      </dsp:nvSpPr>
      <dsp:spPr>
        <a:xfrm>
          <a:off x="2260854" y="67925"/>
          <a:ext cx="8254746" cy="131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Australia, Brunei, Canadá, Japón, Malasia, México, Nueva Zelanda, Perú, Chile, Singapur y Vietnam.</a:t>
          </a:r>
          <a:endParaRPr lang="es-UY" sz="2800" kern="1200"/>
        </a:p>
      </dsp:txBody>
      <dsp:txXfrm>
        <a:off x="2260854" y="67925"/>
        <a:ext cx="8254746" cy="1316013"/>
      </dsp:txXfrm>
    </dsp:sp>
    <dsp:sp modelId="{7CB19610-2271-B944-A89C-1C5F8FF75F3C}">
      <dsp:nvSpPr>
        <dsp:cNvPr id="0" name=""/>
        <dsp:cNvSpPr/>
      </dsp:nvSpPr>
      <dsp:spPr>
        <a:xfrm>
          <a:off x="2103120" y="138393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DC8A0-81BF-8C4F-9FC2-0DFD3B46B497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587C0-81D1-E144-9023-48013B892C15}">
      <dsp:nvSpPr>
        <dsp:cNvPr id="0" name=""/>
        <dsp:cNvSpPr/>
      </dsp:nvSpPr>
      <dsp:spPr>
        <a:xfrm>
          <a:off x="0" y="1451154"/>
          <a:ext cx="210312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SOLICITUD FORMAL DE INGRESO:</a:t>
          </a:r>
          <a:endParaRPr lang="es-UY" sz="1900" kern="1200"/>
        </a:p>
      </dsp:txBody>
      <dsp:txXfrm>
        <a:off x="0" y="1451154"/>
        <a:ext cx="2103120" cy="1449029"/>
      </dsp:txXfrm>
    </dsp:sp>
    <dsp:sp modelId="{06778BF9-607C-654F-9583-8D4144160A7D}">
      <dsp:nvSpPr>
        <dsp:cNvPr id="0" name=""/>
        <dsp:cNvSpPr/>
      </dsp:nvSpPr>
      <dsp:spPr>
        <a:xfrm>
          <a:off x="2260854" y="1516954"/>
          <a:ext cx="8254746" cy="131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Taiwan, Reino Unido y ahora China     </a:t>
          </a:r>
          <a:endParaRPr lang="es-UY" sz="2800" kern="1200"/>
        </a:p>
      </dsp:txBody>
      <dsp:txXfrm>
        <a:off x="2260854" y="1516954"/>
        <a:ext cx="8254746" cy="1316013"/>
      </dsp:txXfrm>
    </dsp:sp>
    <dsp:sp modelId="{1D35AACB-F825-EF4B-8488-88947F46CE5D}">
      <dsp:nvSpPr>
        <dsp:cNvPr id="0" name=""/>
        <dsp:cNvSpPr/>
      </dsp:nvSpPr>
      <dsp:spPr>
        <a:xfrm>
          <a:off x="2103120" y="283296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96FEC-C5C1-2F49-89BA-709305280D0B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96DB7-FCF5-124F-8F3E-5D68952A1C97}">
      <dsp:nvSpPr>
        <dsp:cNvPr id="0" name=""/>
        <dsp:cNvSpPr/>
      </dsp:nvSpPr>
      <dsp:spPr>
        <a:xfrm>
          <a:off x="0" y="2900183"/>
          <a:ext cx="210312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MANIFESTACIONES   DE INTERÉS PARA    SU INGRESO: </a:t>
          </a:r>
          <a:endParaRPr lang="es-UY" sz="1900" kern="1200"/>
        </a:p>
      </dsp:txBody>
      <dsp:txXfrm>
        <a:off x="0" y="2900183"/>
        <a:ext cx="2103120" cy="1449029"/>
      </dsp:txXfrm>
    </dsp:sp>
    <dsp:sp modelId="{B856538D-9AD5-0F41-B0F3-5F73B74A5A24}">
      <dsp:nvSpPr>
        <dsp:cNvPr id="0" name=""/>
        <dsp:cNvSpPr/>
      </dsp:nvSpPr>
      <dsp:spPr>
        <a:xfrm>
          <a:off x="2260854" y="2965984"/>
          <a:ext cx="8254746" cy="131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Colombia, Corea del Sur, Costa Rica y otros miembros de ASEAN: Indonesia, Filipinas, Tailandia, Laos.</a:t>
          </a:r>
          <a:endParaRPr lang="es-UY" sz="2800" kern="1200"/>
        </a:p>
      </dsp:txBody>
      <dsp:txXfrm>
        <a:off x="2260854" y="2965984"/>
        <a:ext cx="8254746" cy="1316013"/>
      </dsp:txXfrm>
    </dsp:sp>
    <dsp:sp modelId="{AFE08091-D57F-4842-9DA0-0496E7DC69D5}">
      <dsp:nvSpPr>
        <dsp:cNvPr id="0" name=""/>
        <dsp:cNvSpPr/>
      </dsp:nvSpPr>
      <dsp:spPr>
        <a:xfrm>
          <a:off x="2103120" y="428199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16AD2-0FBB-174F-8EF9-70AF046D0BC4}">
      <dsp:nvSpPr>
        <dsp:cNvPr id="0" name=""/>
        <dsp:cNvSpPr/>
      </dsp:nvSpPr>
      <dsp:spPr>
        <a:xfrm rot="5400000">
          <a:off x="-118977" y="121457"/>
          <a:ext cx="793184" cy="55522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280095"/>
        <a:ext cx="555229" cy="237955"/>
      </dsp:txXfrm>
    </dsp:sp>
    <dsp:sp modelId="{61586367-65AF-B940-B061-EF3D60CC3F0B}">
      <dsp:nvSpPr>
        <dsp:cNvPr id="0" name=""/>
        <dsp:cNvSpPr/>
      </dsp:nvSpPr>
      <dsp:spPr>
        <a:xfrm rot="5400000">
          <a:off x="5734829" y="-5177121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Consistencia entre políticas (en particular Fiscal, Monetario-Cambiaria, Ingresos) -&gt; TCR</a:t>
          </a:r>
        </a:p>
      </dsp:txBody>
      <dsp:txXfrm rot="-5400000">
        <a:off x="555229" y="27647"/>
        <a:ext cx="10849602" cy="465233"/>
      </dsp:txXfrm>
    </dsp:sp>
    <dsp:sp modelId="{0005873B-D50D-5E4F-AA3E-74270A5AEC0E}">
      <dsp:nvSpPr>
        <dsp:cNvPr id="0" name=""/>
        <dsp:cNvSpPr/>
      </dsp:nvSpPr>
      <dsp:spPr>
        <a:xfrm rot="5400000">
          <a:off x="-118977" y="830549"/>
          <a:ext cx="793184" cy="555229"/>
        </a:xfrm>
        <a:prstGeom prst="chevron">
          <a:avLst/>
        </a:prstGeom>
        <a:solidFill>
          <a:schemeClr val="accent1">
            <a:shade val="80000"/>
            <a:hueOff val="58214"/>
            <a:satOff val="-1043"/>
            <a:lumOff val="4431"/>
            <a:alphaOff val="0"/>
          </a:schemeClr>
        </a:solidFill>
        <a:ln w="1270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989187"/>
        <a:ext cx="555229" cy="237955"/>
      </dsp:txXfrm>
    </dsp:sp>
    <dsp:sp modelId="{63893C24-4FE5-DC41-BABF-41FE376CF9D1}">
      <dsp:nvSpPr>
        <dsp:cNvPr id="0" name=""/>
        <dsp:cNvSpPr/>
      </dsp:nvSpPr>
      <dsp:spPr>
        <a:xfrm rot="5400000">
          <a:off x="5734829" y="-4468029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Abatimiento Costos Internos: Tarifas públicas, Presión tributaria, Desregulaciones, Supresión de tasas y precios inútiles</a:t>
          </a:r>
        </a:p>
      </dsp:txBody>
      <dsp:txXfrm rot="-5400000">
        <a:off x="555229" y="736739"/>
        <a:ext cx="10849602" cy="465233"/>
      </dsp:txXfrm>
    </dsp:sp>
    <dsp:sp modelId="{A33D12AE-E057-EA43-8EF3-FEC60C291E31}">
      <dsp:nvSpPr>
        <dsp:cNvPr id="0" name=""/>
        <dsp:cNvSpPr/>
      </dsp:nvSpPr>
      <dsp:spPr>
        <a:xfrm rot="5400000">
          <a:off x="-118977" y="1539641"/>
          <a:ext cx="793184" cy="555229"/>
        </a:xfrm>
        <a:prstGeom prst="chevr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kern="1200" dirty="0"/>
            <a:t>.</a:t>
          </a:r>
        </a:p>
      </dsp:txBody>
      <dsp:txXfrm rot="-5400000">
        <a:off x="1" y="1698279"/>
        <a:ext cx="555229" cy="237955"/>
      </dsp:txXfrm>
    </dsp:sp>
    <dsp:sp modelId="{5ECE7BCA-6EF5-7D45-B2CC-6D4E09B80023}">
      <dsp:nvSpPr>
        <dsp:cNvPr id="0" name=""/>
        <dsp:cNvSpPr/>
      </dsp:nvSpPr>
      <dsp:spPr>
        <a:xfrm rot="5400000">
          <a:off x="5734829" y="-3758937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Contenidos de la Educación Formal</a:t>
          </a:r>
        </a:p>
      </dsp:txBody>
      <dsp:txXfrm rot="-5400000">
        <a:off x="555229" y="1445831"/>
        <a:ext cx="10849602" cy="465233"/>
      </dsp:txXfrm>
    </dsp:sp>
    <dsp:sp modelId="{25187006-187B-164A-990E-D3DA70799E73}">
      <dsp:nvSpPr>
        <dsp:cNvPr id="0" name=""/>
        <dsp:cNvSpPr/>
      </dsp:nvSpPr>
      <dsp:spPr>
        <a:xfrm rot="5400000">
          <a:off x="-118977" y="2248732"/>
          <a:ext cx="793184" cy="555229"/>
        </a:xfrm>
        <a:prstGeom prst="chevron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2407370"/>
        <a:ext cx="555229" cy="237955"/>
      </dsp:txXfrm>
    </dsp:sp>
    <dsp:sp modelId="{98FF2787-2756-6C4D-9BCD-179CADF9A387}">
      <dsp:nvSpPr>
        <dsp:cNvPr id="0" name=""/>
        <dsp:cNvSpPr/>
      </dsp:nvSpPr>
      <dsp:spPr>
        <a:xfrm rot="5400000">
          <a:off x="5734829" y="-3049845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Mejoras en Capital Humano – Reentrenamiento</a:t>
          </a:r>
        </a:p>
      </dsp:txBody>
      <dsp:txXfrm rot="-5400000">
        <a:off x="555229" y="2154923"/>
        <a:ext cx="10849602" cy="465233"/>
      </dsp:txXfrm>
    </dsp:sp>
    <dsp:sp modelId="{8F81E43A-6360-0946-A1BE-CA953497D8A2}">
      <dsp:nvSpPr>
        <dsp:cNvPr id="0" name=""/>
        <dsp:cNvSpPr/>
      </dsp:nvSpPr>
      <dsp:spPr>
        <a:xfrm rot="5400000">
          <a:off x="-118977" y="2957824"/>
          <a:ext cx="793184" cy="555229"/>
        </a:xfrm>
        <a:prstGeom prst="chevr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3116462"/>
        <a:ext cx="555229" cy="237955"/>
      </dsp:txXfrm>
    </dsp:sp>
    <dsp:sp modelId="{B131A2A1-9A4E-0043-9D23-220388059B54}">
      <dsp:nvSpPr>
        <dsp:cNvPr id="0" name=""/>
        <dsp:cNvSpPr/>
      </dsp:nvSpPr>
      <dsp:spPr>
        <a:xfrm rot="5400000">
          <a:off x="5734829" y="-2340753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Relaciones laborales y Negociación colectiva</a:t>
          </a:r>
        </a:p>
      </dsp:txBody>
      <dsp:txXfrm rot="-5400000">
        <a:off x="555229" y="2864015"/>
        <a:ext cx="10849602" cy="465233"/>
      </dsp:txXfrm>
    </dsp:sp>
    <dsp:sp modelId="{EE092D7C-AD2A-614D-8458-31E556CF45EA}">
      <dsp:nvSpPr>
        <dsp:cNvPr id="0" name=""/>
        <dsp:cNvSpPr/>
      </dsp:nvSpPr>
      <dsp:spPr>
        <a:xfrm rot="5400000">
          <a:off x="-118977" y="3666916"/>
          <a:ext cx="793184" cy="555229"/>
        </a:xfrm>
        <a:prstGeom prst="chevron">
          <a:avLst/>
        </a:prstGeom>
        <a:solidFill>
          <a:schemeClr val="accent1">
            <a:shade val="80000"/>
            <a:hueOff val="291069"/>
            <a:satOff val="-5213"/>
            <a:lumOff val="22154"/>
            <a:alphaOff val="0"/>
          </a:schemeClr>
        </a:solidFill>
        <a:ln w="1270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3825554"/>
        <a:ext cx="555229" cy="237955"/>
      </dsp:txXfrm>
    </dsp:sp>
    <dsp:sp modelId="{B152B6ED-49DC-954A-80A3-E1B8EE194767}">
      <dsp:nvSpPr>
        <dsp:cNvPr id="0" name=""/>
        <dsp:cNvSpPr/>
      </dsp:nvSpPr>
      <dsp:spPr>
        <a:xfrm rot="5400000">
          <a:off x="5734829" y="-1631661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Servicios logísticos y Facilitación del comercio</a:t>
          </a:r>
        </a:p>
      </dsp:txBody>
      <dsp:txXfrm rot="-5400000">
        <a:off x="555229" y="3573107"/>
        <a:ext cx="10849602" cy="465233"/>
      </dsp:txXfrm>
    </dsp:sp>
    <dsp:sp modelId="{24B08DAF-8CD6-8644-BD23-EE1AB439BE19}">
      <dsp:nvSpPr>
        <dsp:cNvPr id="0" name=""/>
        <dsp:cNvSpPr/>
      </dsp:nvSpPr>
      <dsp:spPr>
        <a:xfrm rot="5400000">
          <a:off x="-118977" y="4376008"/>
          <a:ext cx="793184" cy="55522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4534646"/>
        <a:ext cx="555229" cy="237955"/>
      </dsp:txXfrm>
    </dsp:sp>
    <dsp:sp modelId="{01411B15-6157-B04D-8922-D3C9C70BE329}">
      <dsp:nvSpPr>
        <dsp:cNvPr id="0" name=""/>
        <dsp:cNvSpPr/>
      </dsp:nvSpPr>
      <dsp:spPr>
        <a:xfrm rot="5400000">
          <a:off x="5734829" y="-922569"/>
          <a:ext cx="515569" cy="10874770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>
              <a:solidFill>
                <a:schemeClr val="bg1"/>
              </a:solidFill>
            </a:rPr>
            <a:t>Adecuación de la infraestructura física (Red Vial, Ferroviaria, Puertos, etc.)</a:t>
          </a:r>
        </a:p>
      </dsp:txBody>
      <dsp:txXfrm rot="-5400000">
        <a:off x="555229" y="4282199"/>
        <a:ext cx="10849602" cy="465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16AD2-0FBB-174F-8EF9-70AF046D0BC4}">
      <dsp:nvSpPr>
        <dsp:cNvPr id="0" name=""/>
        <dsp:cNvSpPr/>
      </dsp:nvSpPr>
      <dsp:spPr>
        <a:xfrm rot="5400000">
          <a:off x="-118977" y="121457"/>
          <a:ext cx="793184" cy="55522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280095"/>
        <a:ext cx="555229" cy="237955"/>
      </dsp:txXfrm>
    </dsp:sp>
    <dsp:sp modelId="{61586367-65AF-B940-B061-EF3D60CC3F0B}">
      <dsp:nvSpPr>
        <dsp:cNvPr id="0" name=""/>
        <dsp:cNvSpPr/>
      </dsp:nvSpPr>
      <dsp:spPr>
        <a:xfrm rot="5400000">
          <a:off x="5734829" y="-5177121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Consistencia entre políticas (en particular Fiscal, Monetario-Cambiaria, Ingresos) -&gt; TCR</a:t>
          </a:r>
        </a:p>
      </dsp:txBody>
      <dsp:txXfrm rot="-5400000">
        <a:off x="555229" y="27647"/>
        <a:ext cx="10849602" cy="465233"/>
      </dsp:txXfrm>
    </dsp:sp>
    <dsp:sp modelId="{0005873B-D50D-5E4F-AA3E-74270A5AEC0E}">
      <dsp:nvSpPr>
        <dsp:cNvPr id="0" name=""/>
        <dsp:cNvSpPr/>
      </dsp:nvSpPr>
      <dsp:spPr>
        <a:xfrm rot="5400000">
          <a:off x="-118977" y="830549"/>
          <a:ext cx="793184" cy="555229"/>
        </a:xfrm>
        <a:prstGeom prst="chevron">
          <a:avLst/>
        </a:prstGeom>
        <a:solidFill>
          <a:schemeClr val="accent1">
            <a:shade val="80000"/>
            <a:hueOff val="58214"/>
            <a:satOff val="-1043"/>
            <a:lumOff val="4431"/>
            <a:alphaOff val="0"/>
          </a:schemeClr>
        </a:solidFill>
        <a:ln w="1270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989187"/>
        <a:ext cx="555229" cy="237955"/>
      </dsp:txXfrm>
    </dsp:sp>
    <dsp:sp modelId="{63893C24-4FE5-DC41-BABF-41FE376CF9D1}">
      <dsp:nvSpPr>
        <dsp:cNvPr id="0" name=""/>
        <dsp:cNvSpPr/>
      </dsp:nvSpPr>
      <dsp:spPr>
        <a:xfrm rot="5400000">
          <a:off x="5734829" y="-4468029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Abatimiento Costos Internos: Tarifas públicas, Presión tributaria, Desregulaciones, Supresión de tasas y precios inútiles</a:t>
          </a:r>
        </a:p>
      </dsp:txBody>
      <dsp:txXfrm rot="-5400000">
        <a:off x="555229" y="736739"/>
        <a:ext cx="10849602" cy="465233"/>
      </dsp:txXfrm>
    </dsp:sp>
    <dsp:sp modelId="{A33D12AE-E057-EA43-8EF3-FEC60C291E31}">
      <dsp:nvSpPr>
        <dsp:cNvPr id="0" name=""/>
        <dsp:cNvSpPr/>
      </dsp:nvSpPr>
      <dsp:spPr>
        <a:xfrm rot="5400000">
          <a:off x="-118977" y="1539641"/>
          <a:ext cx="793184" cy="555229"/>
        </a:xfrm>
        <a:prstGeom prst="chevr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kern="1200" dirty="0"/>
            <a:t>.</a:t>
          </a:r>
        </a:p>
      </dsp:txBody>
      <dsp:txXfrm rot="-5400000">
        <a:off x="1" y="1698279"/>
        <a:ext cx="555229" cy="237955"/>
      </dsp:txXfrm>
    </dsp:sp>
    <dsp:sp modelId="{5ECE7BCA-6EF5-7D45-B2CC-6D4E09B80023}">
      <dsp:nvSpPr>
        <dsp:cNvPr id="0" name=""/>
        <dsp:cNvSpPr/>
      </dsp:nvSpPr>
      <dsp:spPr>
        <a:xfrm rot="5400000">
          <a:off x="5734829" y="-3758937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Contenidos de la Educación Formal</a:t>
          </a:r>
        </a:p>
      </dsp:txBody>
      <dsp:txXfrm rot="-5400000">
        <a:off x="555229" y="1445831"/>
        <a:ext cx="10849602" cy="465233"/>
      </dsp:txXfrm>
    </dsp:sp>
    <dsp:sp modelId="{25187006-187B-164A-990E-D3DA70799E73}">
      <dsp:nvSpPr>
        <dsp:cNvPr id="0" name=""/>
        <dsp:cNvSpPr/>
      </dsp:nvSpPr>
      <dsp:spPr>
        <a:xfrm rot="5400000">
          <a:off x="-118977" y="2248732"/>
          <a:ext cx="793184" cy="555229"/>
        </a:xfrm>
        <a:prstGeom prst="chevron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2407370"/>
        <a:ext cx="555229" cy="237955"/>
      </dsp:txXfrm>
    </dsp:sp>
    <dsp:sp modelId="{98FF2787-2756-6C4D-9BCD-179CADF9A387}">
      <dsp:nvSpPr>
        <dsp:cNvPr id="0" name=""/>
        <dsp:cNvSpPr/>
      </dsp:nvSpPr>
      <dsp:spPr>
        <a:xfrm rot="5400000">
          <a:off x="5734829" y="-3049845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Mejoras en Capital Humano – Reentrenamiento</a:t>
          </a:r>
        </a:p>
      </dsp:txBody>
      <dsp:txXfrm rot="-5400000">
        <a:off x="555229" y="2154923"/>
        <a:ext cx="10849602" cy="465233"/>
      </dsp:txXfrm>
    </dsp:sp>
    <dsp:sp modelId="{8F81E43A-6360-0946-A1BE-CA953497D8A2}">
      <dsp:nvSpPr>
        <dsp:cNvPr id="0" name=""/>
        <dsp:cNvSpPr/>
      </dsp:nvSpPr>
      <dsp:spPr>
        <a:xfrm rot="5400000">
          <a:off x="-118977" y="2957824"/>
          <a:ext cx="793184" cy="555229"/>
        </a:xfrm>
        <a:prstGeom prst="chevr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3116462"/>
        <a:ext cx="555229" cy="237955"/>
      </dsp:txXfrm>
    </dsp:sp>
    <dsp:sp modelId="{B131A2A1-9A4E-0043-9D23-220388059B54}">
      <dsp:nvSpPr>
        <dsp:cNvPr id="0" name=""/>
        <dsp:cNvSpPr/>
      </dsp:nvSpPr>
      <dsp:spPr>
        <a:xfrm rot="5400000">
          <a:off x="5734829" y="-2340753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Relaciones laborales y Negociación colectiva</a:t>
          </a:r>
        </a:p>
      </dsp:txBody>
      <dsp:txXfrm rot="-5400000">
        <a:off x="555229" y="2864015"/>
        <a:ext cx="10849602" cy="465233"/>
      </dsp:txXfrm>
    </dsp:sp>
    <dsp:sp modelId="{EE092D7C-AD2A-614D-8458-31E556CF45EA}">
      <dsp:nvSpPr>
        <dsp:cNvPr id="0" name=""/>
        <dsp:cNvSpPr/>
      </dsp:nvSpPr>
      <dsp:spPr>
        <a:xfrm rot="5400000">
          <a:off x="-118977" y="3666916"/>
          <a:ext cx="793184" cy="555229"/>
        </a:xfrm>
        <a:prstGeom prst="chevron">
          <a:avLst/>
        </a:prstGeom>
        <a:solidFill>
          <a:schemeClr val="accent1">
            <a:shade val="80000"/>
            <a:hueOff val="291069"/>
            <a:satOff val="-5213"/>
            <a:lumOff val="22154"/>
            <a:alphaOff val="0"/>
          </a:schemeClr>
        </a:solidFill>
        <a:ln w="1270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3825554"/>
        <a:ext cx="555229" cy="237955"/>
      </dsp:txXfrm>
    </dsp:sp>
    <dsp:sp modelId="{B152B6ED-49DC-954A-80A3-E1B8EE194767}">
      <dsp:nvSpPr>
        <dsp:cNvPr id="0" name=""/>
        <dsp:cNvSpPr/>
      </dsp:nvSpPr>
      <dsp:spPr>
        <a:xfrm rot="5400000">
          <a:off x="5734829" y="-1631661"/>
          <a:ext cx="515569" cy="10874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/>
            <a:t>Servicios logísticos y Facilitación del comercio</a:t>
          </a:r>
        </a:p>
      </dsp:txBody>
      <dsp:txXfrm rot="-5400000">
        <a:off x="555229" y="3573107"/>
        <a:ext cx="10849602" cy="465233"/>
      </dsp:txXfrm>
    </dsp:sp>
    <dsp:sp modelId="{24B08DAF-8CD6-8644-BD23-EE1AB439BE19}">
      <dsp:nvSpPr>
        <dsp:cNvPr id="0" name=""/>
        <dsp:cNvSpPr/>
      </dsp:nvSpPr>
      <dsp:spPr>
        <a:xfrm rot="5400000">
          <a:off x="-118977" y="4376008"/>
          <a:ext cx="793184" cy="55522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 rot="-5400000">
        <a:off x="1" y="4534646"/>
        <a:ext cx="555229" cy="237955"/>
      </dsp:txXfrm>
    </dsp:sp>
    <dsp:sp modelId="{01411B15-6157-B04D-8922-D3C9C70BE329}">
      <dsp:nvSpPr>
        <dsp:cNvPr id="0" name=""/>
        <dsp:cNvSpPr/>
      </dsp:nvSpPr>
      <dsp:spPr>
        <a:xfrm rot="5400000">
          <a:off x="5734829" y="-922569"/>
          <a:ext cx="515569" cy="10874770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700" kern="1200" dirty="0">
              <a:solidFill>
                <a:schemeClr val="bg1"/>
              </a:solidFill>
            </a:rPr>
            <a:t>Adecuación de la infraestructura física (Red Vial, Ferroviaria, Puertos, etc.)</a:t>
          </a:r>
        </a:p>
      </dsp:txBody>
      <dsp:txXfrm rot="-5400000">
        <a:off x="555229" y="4282199"/>
        <a:ext cx="10849602" cy="465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46F60-F87B-EA48-9D42-9C0905C14E70}">
      <dsp:nvSpPr>
        <dsp:cNvPr id="0" name=""/>
        <dsp:cNvSpPr/>
      </dsp:nvSpPr>
      <dsp:spPr>
        <a:xfrm>
          <a:off x="0" y="619"/>
          <a:ext cx="11000014" cy="1229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b="1" kern="1200" dirty="0"/>
            <a:t>auditorias permanentes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(externas por firmas internacionales, auditoria interna con nivel AIA, auditorias externas para cada uno de los más de 100 fideicomisos y convenios de ejecución).</a:t>
          </a:r>
        </a:p>
      </dsp:txBody>
      <dsp:txXfrm>
        <a:off x="60002" y="60621"/>
        <a:ext cx="10880010" cy="1109150"/>
      </dsp:txXfrm>
    </dsp:sp>
    <dsp:sp modelId="{C3763833-3BE5-D741-89C3-5B62D247402A}">
      <dsp:nvSpPr>
        <dsp:cNvPr id="0" name=""/>
        <dsp:cNvSpPr/>
      </dsp:nvSpPr>
      <dsp:spPr>
        <a:xfrm>
          <a:off x="0" y="1234705"/>
          <a:ext cx="11000014" cy="1063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b="1" kern="1200" dirty="0"/>
            <a:t>calificaciones de riesgo</a:t>
          </a:r>
          <a:r>
            <a:rPr lang="es-UY" sz="2800" kern="1200" dirty="0"/>
            <a:t>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por ser emisora en el mercado de valores</a:t>
          </a:r>
        </a:p>
      </dsp:txBody>
      <dsp:txXfrm>
        <a:off x="51925" y="1286630"/>
        <a:ext cx="10896164" cy="959847"/>
      </dsp:txXfrm>
    </dsp:sp>
    <dsp:sp modelId="{01129A65-FC46-944B-A281-3D73395B5177}">
      <dsp:nvSpPr>
        <dsp:cNvPr id="0" name=""/>
        <dsp:cNvSpPr/>
      </dsp:nvSpPr>
      <dsp:spPr>
        <a:xfrm>
          <a:off x="0" y="2303334"/>
          <a:ext cx="11000014" cy="1709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b="1" kern="1200" dirty="0"/>
            <a:t>capacidad para gestionar financiamiento con recursos de distintas fuentes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mercado de valores, banca local e internacional, organismos multilaterales de crédito, fondos de inversión, flujos de pagos de usuarios.</a:t>
          </a:r>
        </a:p>
      </dsp:txBody>
      <dsp:txXfrm>
        <a:off x="83440" y="2386774"/>
        <a:ext cx="10833134" cy="1542392"/>
      </dsp:txXfrm>
    </dsp:sp>
    <dsp:sp modelId="{C9BEEB85-E6E9-944E-A24A-96A83D4A8AF5}">
      <dsp:nvSpPr>
        <dsp:cNvPr id="0" name=""/>
        <dsp:cNvSpPr/>
      </dsp:nvSpPr>
      <dsp:spPr>
        <a:xfrm>
          <a:off x="0" y="4017538"/>
          <a:ext cx="11000014" cy="1064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b="1" kern="1200" dirty="0"/>
            <a:t>personal de supervisión contratado a término por obra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en procesos selectivos</a:t>
          </a:r>
        </a:p>
      </dsp:txBody>
      <dsp:txXfrm>
        <a:off x="51979" y="4069517"/>
        <a:ext cx="10896056" cy="960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640C1-7866-B743-9240-2D75115AD6E7}">
      <dsp:nvSpPr>
        <dsp:cNvPr id="0" name=""/>
        <dsp:cNvSpPr/>
      </dsp:nvSpPr>
      <dsp:spPr>
        <a:xfrm>
          <a:off x="5230" y="709084"/>
          <a:ext cx="2463977" cy="24639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554" r="14549" b="3310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4FB32-36C3-9A4B-B169-FF0CBB6E34F0}">
      <dsp:nvSpPr>
        <dsp:cNvPr id="0" name=""/>
        <dsp:cNvSpPr/>
      </dsp:nvSpPr>
      <dsp:spPr>
        <a:xfrm>
          <a:off x="406342" y="2187471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Ministerios definen sus prioridades</a:t>
          </a:r>
        </a:p>
      </dsp:txBody>
      <dsp:txXfrm>
        <a:off x="478509" y="2259638"/>
        <a:ext cx="2319643" cy="2319643"/>
      </dsp:txXfrm>
    </dsp:sp>
    <dsp:sp modelId="{4474A5CA-06E1-1446-9731-7BBCC77EDEB8}">
      <dsp:nvSpPr>
        <dsp:cNvPr id="0" name=""/>
        <dsp:cNvSpPr/>
      </dsp:nvSpPr>
      <dsp:spPr>
        <a:xfrm>
          <a:off x="2943824" y="1645044"/>
          <a:ext cx="474616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kern="1200"/>
        </a:p>
      </dsp:txBody>
      <dsp:txXfrm>
        <a:off x="2943824" y="1763456"/>
        <a:ext cx="332231" cy="355235"/>
      </dsp:txXfrm>
    </dsp:sp>
    <dsp:sp modelId="{7DB0D567-E3C1-D840-BA84-1037A9279424}">
      <dsp:nvSpPr>
        <dsp:cNvPr id="0" name=""/>
        <dsp:cNvSpPr/>
      </dsp:nvSpPr>
      <dsp:spPr>
        <a:xfrm>
          <a:off x="3825254" y="709084"/>
          <a:ext cx="2463977" cy="24639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422" t="-590" r="-2319" b="4425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592F7-98B0-CE46-9C74-25858E5648C8}">
      <dsp:nvSpPr>
        <dsp:cNvPr id="0" name=""/>
        <dsp:cNvSpPr/>
      </dsp:nvSpPr>
      <dsp:spPr>
        <a:xfrm>
          <a:off x="4226367" y="2187471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OPP articula coordina y controla el Plan Nacional de Infraestructura</a:t>
          </a:r>
        </a:p>
      </dsp:txBody>
      <dsp:txXfrm>
        <a:off x="4298534" y="2259638"/>
        <a:ext cx="2319643" cy="2319643"/>
      </dsp:txXfrm>
    </dsp:sp>
    <dsp:sp modelId="{35B420C2-00C6-F84C-B6F0-F5DC59D550F4}">
      <dsp:nvSpPr>
        <dsp:cNvPr id="0" name=""/>
        <dsp:cNvSpPr/>
      </dsp:nvSpPr>
      <dsp:spPr>
        <a:xfrm>
          <a:off x="6763849" y="1645044"/>
          <a:ext cx="474616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kern="1200"/>
        </a:p>
      </dsp:txBody>
      <dsp:txXfrm>
        <a:off x="6763849" y="1763456"/>
        <a:ext cx="332231" cy="355235"/>
      </dsp:txXfrm>
    </dsp:sp>
    <dsp:sp modelId="{F938E1FE-85AE-7F41-983B-EAEAAA6581F6}">
      <dsp:nvSpPr>
        <dsp:cNvPr id="0" name=""/>
        <dsp:cNvSpPr/>
      </dsp:nvSpPr>
      <dsp:spPr>
        <a:xfrm>
          <a:off x="7645279" y="709084"/>
          <a:ext cx="2463977" cy="24639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28" r="14743" b="3237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898B1-EEFB-994B-A3C1-510846FD1976}">
      <dsp:nvSpPr>
        <dsp:cNvPr id="0" name=""/>
        <dsp:cNvSpPr/>
      </dsp:nvSpPr>
      <dsp:spPr>
        <a:xfrm>
          <a:off x="8046392" y="2187471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Agencia de Infraestructura ejecuta</a:t>
          </a:r>
        </a:p>
      </dsp:txBody>
      <dsp:txXfrm>
        <a:off x="8118559" y="2259638"/>
        <a:ext cx="2319643" cy="2319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BB777-E1DE-EC4C-85AC-7C410FB33ABC}" type="datetimeFigureOut">
              <a:rPr lang="es-UY" smtClean="0"/>
              <a:t>3/11/21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EC6E9-1629-BF49-B724-F45066EA12E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461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:notes"/>
          <p:cNvSpPr txBox="1">
            <a:spLocks noGrp="1"/>
          </p:cNvSpPr>
          <p:nvPr>
            <p:ph type="body" idx="1"/>
          </p:nvPr>
        </p:nvSpPr>
        <p:spPr>
          <a:xfrm>
            <a:off x="685801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5" name="Google Shape;1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6588" y="912813"/>
            <a:ext cx="8132763" cy="4575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C8F63-7569-B741-A7A1-18AD9ADEF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E4A92C-ACA4-1C4A-858B-C9872E5EA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5D362E-D710-DA41-883B-A8CBF1CE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5BC7A-1313-AF43-96E2-88F3DC63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2F90AB-2BE6-1846-860E-1C540509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3533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A8D1F-4AAB-9C43-9990-C70682A4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8A0170-533D-344E-9B05-E942D5234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1311A1-1D4E-2649-93E1-645F1A2A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22E82-2BF7-DC48-9163-3FBC0DB8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4FAA50-73D0-EB49-8C1F-5CC4CAD6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8947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225252-AA46-0A4B-AD3F-ECA9D8664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303694-8BC5-EC40-ACD0-E7E1372BD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27BAF1-4E52-C240-8958-85CA60F0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DD9FF-551C-ED40-9890-407D7993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A78C34-8663-1A4E-BA4B-754A6A8B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8434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CCDC1-5191-944C-A91F-A22DFA90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84979D-F3E4-C141-BF10-0702EC612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6DE587-F260-F64F-B0A9-737E1052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43F3F7-0083-8543-97C6-8364BC13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50AB5F-06EA-AD44-B248-A229CA38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9223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030AC-78EF-D649-AC81-D07D5465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7F3B68-1DEC-9F44-B317-B310A783D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ED4C6-55E7-BE40-9BD7-D8C44920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B03F68-022C-714A-BC49-72AF2077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2EFE8C-09D5-9549-BCAD-668FAED2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4571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BA6D9-74AF-F443-B0C9-4478B4B9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DE493-58B7-B04B-B2B5-C82520880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9B661D-F368-CA49-99D4-3A41A0FB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7C37EA-9A98-E346-93C6-59CD5EA2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AC23D0-7534-2D4E-B662-5D6106E9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972A41-0F74-4F4D-B381-BA8FF721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9069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FD81B-43CF-134F-82A0-6A757090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5106B0-5D78-1C49-B931-F1665EB6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25342E-36B8-874B-AAAC-2E3619149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CA44E5-0AC6-7E44-96DB-E4461D9AE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3621A6-DBCB-F844-8E2B-414B07AFE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DE655F-FBC2-FB4E-A04A-BEE35C77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3F5F70-E423-6846-BEE9-2D457F7C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A35508-4F6A-FA4E-A9EE-B7A74CE0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7282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AAB5D-D015-A545-AC5E-E27B5A08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61170B-85E2-8D4B-A607-E5A0908A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D7D20A-8CD4-BE42-8C20-22A6CBC6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E34E43-F1DB-3F46-B157-93FD0736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1585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57B6EC-1B51-8D46-BEC3-69B47E2E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16B5D9-3B85-CB42-9CA4-5D2C76FA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1E6BB6-F1DF-CD40-89C2-B767D7FF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1813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80572-E9B1-BD44-9367-CE48D4B8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BF90C4-DC10-3A48-BBD6-D0FA0BA7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74DADB-C6FA-9445-BF93-40803D7EF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FA5F5B-0A8A-8248-AF55-5E8CCF55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A6C97E-E12F-EA4C-A038-A69B90CA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51A4F5-8A3C-6847-9325-4EAC38D6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52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FB839-5EE3-144A-A144-B69EBCB0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BECCF1-A95E-794D-B554-9FF6988FD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C12AB7-B765-AD41-AD0B-A3164C98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210DD-5BC3-834D-99BD-5DA0141B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A6A334-D18D-D246-A982-5B4DD418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2A01AB-C509-B749-82CE-F5D67059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587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6BA814-FA68-D448-AE58-B963EB1E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511AC7-6122-F247-9299-F894BA16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4B24B-9892-FC4A-BEFC-D4185B8A2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986A-998C-E848-9D5E-03F73C589ADA}" type="datetimeFigureOut">
              <a:rPr lang="es-UY" smtClean="0"/>
              <a:t>3/11/21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AE5BA-A92A-7E43-9101-E72763231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A5A88D-3858-3341-8479-27CD6E4AC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F9F5-D5D9-2948-BCA2-3A99A9B5B20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055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6C7301-5A97-B94C-A791-A2F3A5FB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0" y="1600200"/>
            <a:ext cx="50165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2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C9D6D-5AAD-244B-8271-E3FE176C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Nuestra competitividad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7C18BC61-19F3-7445-99D5-7EC0876F25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770" y="1440180"/>
          <a:ext cx="11430000" cy="505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1D7F52B-1C0A-AC4E-A30B-0E7787E1F24D}"/>
              </a:ext>
            </a:extLst>
          </p:cNvPr>
          <p:cNvSpPr txBox="1">
            <a:spLocks/>
          </p:cNvSpPr>
          <p:nvPr/>
        </p:nvSpPr>
        <p:spPr>
          <a:xfrm>
            <a:off x="445770" y="1440180"/>
            <a:ext cx="11430000" cy="4229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bg1"/>
                </a:solidFill>
              </a:rPr>
              <a:t>Servicios logísticos y facilitación del comercio</a:t>
            </a:r>
            <a:endParaRPr lang="es-UY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transporte internacional</a:t>
            </a:r>
            <a:endParaRPr lang="es-UY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conectividad marítima</a:t>
            </a:r>
            <a:endParaRPr lang="es-UY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transporte carretero y ferroviario</a:t>
            </a:r>
            <a:endParaRPr lang="es-UY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costos portuarios</a:t>
            </a:r>
            <a:endParaRPr lang="es-UY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logística doméstica</a:t>
            </a:r>
            <a:endParaRPr lang="es-UY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servicios auxiliares (agentes, terminales, depósitos)</a:t>
            </a:r>
            <a:endParaRPr lang="es-U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7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1370BC-D419-1D4A-8844-5F0100408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s-UY" dirty="0"/>
          </a:p>
          <a:p>
            <a:r>
              <a:rPr lang="es-ES" dirty="0"/>
              <a:t>La </a:t>
            </a:r>
            <a:r>
              <a:rPr lang="es-ES" b="1" dirty="0">
                <a:solidFill>
                  <a:srgbClr val="002060"/>
                </a:solidFill>
              </a:rPr>
              <a:t>productividad laboral</a:t>
            </a:r>
            <a:r>
              <a:rPr lang="es-ES" dirty="0"/>
              <a:t> de los sectores más afectados por la pandemia (comercio, turismo y construcción) </a:t>
            </a:r>
            <a:r>
              <a:rPr lang="es-ES" b="1" dirty="0">
                <a:solidFill>
                  <a:srgbClr val="002060"/>
                </a:solidFill>
              </a:rPr>
              <a:t>cayó un 4.9%</a:t>
            </a:r>
            <a:r>
              <a:rPr lang="es-ES" b="1" dirty="0"/>
              <a:t>.</a:t>
            </a:r>
          </a:p>
          <a:p>
            <a:endParaRPr lang="es-UY" b="1" dirty="0"/>
          </a:p>
          <a:p>
            <a:r>
              <a:rPr lang="es-ES" dirty="0"/>
              <a:t>Existe una relación empírica a largo plazo entre la productividad de los sectores relacionados con la</a:t>
            </a:r>
            <a:r>
              <a:rPr lang="es-UY" dirty="0"/>
              <a:t>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infraestructura</a:t>
            </a:r>
            <a:r>
              <a:rPr lang="es-ES" dirty="0"/>
              <a:t> (Transporte y Comunicaciones) y la productividad de los sectores de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Comercio y Turismo</a:t>
            </a:r>
            <a:r>
              <a:rPr lang="es-UY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receptivo</a:t>
            </a:r>
            <a:r>
              <a:rPr lang="es-ES" dirty="0"/>
              <a:t>.</a:t>
            </a:r>
          </a:p>
          <a:p>
            <a:endParaRPr lang="es-UY" dirty="0"/>
          </a:p>
          <a:p>
            <a:r>
              <a:rPr lang="es-ES" dirty="0"/>
              <a:t>Para compensar la caída ocurrida en Comercio y Turismo receptivo, con gran repercusión en el nivel de</a:t>
            </a:r>
            <a:r>
              <a:rPr lang="es-UY" dirty="0"/>
              <a:t> e</a:t>
            </a:r>
            <a:r>
              <a:rPr lang="es-ES" dirty="0" err="1"/>
              <a:t>mpleo</a:t>
            </a:r>
            <a:r>
              <a:rPr lang="es-ES" dirty="0"/>
              <a:t>, se requiere de un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crecimiento de la productividad de los sectores relacionados con la infraestructura</a:t>
            </a:r>
            <a:r>
              <a:rPr lang="es-UY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de entre 10 y 25%</a:t>
            </a:r>
            <a:r>
              <a:rPr lang="es-ES" dirty="0"/>
              <a:t>.</a:t>
            </a:r>
            <a:endParaRPr lang="es-UY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3D3DFB-7E84-624A-9909-43DE95941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3" r="20504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81BAD-3A41-944F-A186-D311DFAE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0" y="256032"/>
            <a:ext cx="6156960" cy="6242304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reducida capacidad</a:t>
            </a:r>
            <a:r>
              <a:rPr lang="es-ES" dirty="0"/>
              <a:t> de planificación, evaluación y preparación de proyectos.</a:t>
            </a:r>
          </a:p>
          <a:p>
            <a:endParaRPr lang="es-UY" dirty="0"/>
          </a:p>
          <a:p>
            <a:r>
              <a:rPr lang="es-ES" b="1" dirty="0" err="1"/>
              <a:t>presupuestación</a:t>
            </a:r>
            <a:r>
              <a:rPr lang="es-ES" b="1" dirty="0"/>
              <a:t> poco flexible</a:t>
            </a:r>
            <a:r>
              <a:rPr lang="es-ES" dirty="0"/>
              <a:t>, diseñada para controlar el MONTO del gasto, en</a:t>
            </a:r>
            <a:r>
              <a:rPr lang="es-UY" dirty="0"/>
              <a:t> </a:t>
            </a:r>
            <a:r>
              <a:rPr lang="es-ES" dirty="0"/>
              <a:t>lugar de promover el gasto EFICIENTE.</a:t>
            </a:r>
            <a:endParaRPr lang="es-UY" dirty="0"/>
          </a:p>
          <a:p>
            <a:endParaRPr lang="es-ES" dirty="0"/>
          </a:p>
          <a:p>
            <a:r>
              <a:rPr lang="es-ES" b="1" dirty="0"/>
              <a:t>sostenibilidad incierta</a:t>
            </a:r>
            <a:r>
              <a:rPr lang="es-ES" dirty="0"/>
              <a:t> de los proyectos  por desajustes entre el gasto en capital y en</a:t>
            </a:r>
            <a:r>
              <a:rPr lang="es-UY" dirty="0"/>
              <a:t> m</a:t>
            </a:r>
            <a:r>
              <a:rPr lang="es-ES" dirty="0" err="1"/>
              <a:t>antenimiento</a:t>
            </a:r>
            <a:r>
              <a:rPr lang="es-ES" dirty="0"/>
              <a:t> de  las infraestructuras.</a:t>
            </a:r>
            <a:endParaRPr lang="es-UY" dirty="0"/>
          </a:p>
          <a:p>
            <a:endParaRPr lang="es-ES" dirty="0"/>
          </a:p>
          <a:p>
            <a:r>
              <a:rPr lang="es-ES" b="1" dirty="0"/>
              <a:t>prácticas ineficientes</a:t>
            </a:r>
            <a:r>
              <a:rPr lang="es-ES" dirty="0"/>
              <a:t> de contratación pública.</a:t>
            </a:r>
            <a:endParaRPr lang="es-UY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5CC56C-F41C-F74D-B50C-06C854F1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2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2DDB9-B60D-6243-A7C7-81EDE6BD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En Uruguay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19206-6BAA-3E47-80DD-1FFE6F7A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Hospital BSE  (CND) vs Hospital de Colonia (ASSE)</a:t>
            </a:r>
            <a:endParaRPr lang="es-UY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s-ES" dirty="0"/>
              <a:t>Metrajes similares.   </a:t>
            </a:r>
          </a:p>
          <a:p>
            <a:pPr lvl="1"/>
            <a:r>
              <a:rPr lang="es-ES" dirty="0"/>
              <a:t>La misma empresa constructora. </a:t>
            </a:r>
          </a:p>
          <a:p>
            <a:pPr lvl="1"/>
            <a:r>
              <a:rPr lang="es-ES" dirty="0"/>
              <a:t>Hospital BSE se construyó en casi la mitad de tiempo y con gran abatimiento  de costo por m².</a:t>
            </a:r>
            <a:endParaRPr lang="es-UY" dirty="0"/>
          </a:p>
          <a:p>
            <a:endParaRPr lang="es-ES" dirty="0"/>
          </a:p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Infraestructura edilicia de ANEP (CND) vs. Otras  alternativas</a:t>
            </a:r>
            <a:endParaRPr lang="es-UY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s-ES" dirty="0"/>
              <a:t> Los mismos abatimientos en tiempos de ejecución y costos.</a:t>
            </a:r>
            <a:endParaRPr lang="es-UY" dirty="0"/>
          </a:p>
          <a:p>
            <a:pPr marL="0" indent="0">
              <a:buNone/>
            </a:pPr>
            <a:endParaRPr lang="es-UY" dirty="0"/>
          </a:p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Mejoras en tiempos de contratación de la obra vial. </a:t>
            </a:r>
            <a:endParaRPr lang="es-UY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1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BC251-E37D-3C4C-AEA3-C2719D9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Contratación bajo régimen privado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55354AA-8557-644F-B734-2D7E3518BF52}"/>
              </a:ext>
            </a:extLst>
          </p:cNvPr>
          <p:cNvSpPr/>
          <p:nvPr/>
        </p:nvSpPr>
        <p:spPr>
          <a:xfrm>
            <a:off x="4691746" y="1428747"/>
            <a:ext cx="3396342" cy="263819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Recursos e impugnaciones </a:t>
            </a:r>
            <a:r>
              <a:rPr lang="es-UY" sz="2800" b="1" dirty="0"/>
              <a:t>no tienen efectos supensivos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E4FB002-7058-AF4A-824E-8247FFCBE316}"/>
              </a:ext>
            </a:extLst>
          </p:cNvPr>
          <p:cNvSpPr/>
          <p:nvPr/>
        </p:nvSpPr>
        <p:spPr>
          <a:xfrm>
            <a:off x="250366" y="1793875"/>
            <a:ext cx="4142018" cy="249827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b="1" dirty="0"/>
              <a:t>TCR</a:t>
            </a:r>
            <a:r>
              <a:rPr lang="es-UY" sz="2800" dirty="0"/>
              <a:t> no realiza controles preventivos ex-ante, sino que </a:t>
            </a:r>
            <a:r>
              <a:rPr lang="es-UY" sz="2800" b="1" dirty="0"/>
              <a:t>audita ex-post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23836E3-7EF3-1E45-9108-E57E2E1D09F2}"/>
              </a:ext>
            </a:extLst>
          </p:cNvPr>
          <p:cNvSpPr/>
          <p:nvPr/>
        </p:nvSpPr>
        <p:spPr>
          <a:xfrm>
            <a:off x="3418115" y="4395334"/>
            <a:ext cx="8066315" cy="222147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No rigen los plazos de los procesos públicos de contratación.</a:t>
            </a:r>
          </a:p>
          <a:p>
            <a:pPr algn="ctr"/>
            <a:r>
              <a:rPr lang="es-UY" sz="2800" b="1" dirty="0"/>
              <a:t>Menores tiempos </a:t>
            </a:r>
            <a:r>
              <a:rPr lang="es-UY" sz="2800" dirty="0"/>
              <a:t>en procesos de llamado, adjudicación y contratos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718BA5B-F2FF-0340-963F-F0CAC9E4BBD1}"/>
              </a:ext>
            </a:extLst>
          </p:cNvPr>
          <p:cNvSpPr/>
          <p:nvPr/>
        </p:nvSpPr>
        <p:spPr>
          <a:xfrm>
            <a:off x="454479" y="4395334"/>
            <a:ext cx="2609849" cy="209754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b="1" dirty="0"/>
              <a:t>Menores tiempos </a:t>
            </a:r>
            <a:r>
              <a:rPr lang="es-UY" sz="2800" dirty="0"/>
              <a:t>de ejecución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40D3505-75B3-A544-904B-41A735E49DC1}"/>
              </a:ext>
            </a:extLst>
          </p:cNvPr>
          <p:cNvSpPr/>
          <p:nvPr/>
        </p:nvSpPr>
        <p:spPr>
          <a:xfrm>
            <a:off x="8675922" y="1628721"/>
            <a:ext cx="3265712" cy="28285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Procesos </a:t>
            </a:r>
            <a:r>
              <a:rPr lang="es-UY" sz="2800" b="1" dirty="0"/>
              <a:t>competitivos abiertos </a:t>
            </a:r>
            <a:r>
              <a:rPr lang="es-UY" sz="2800" dirty="0"/>
              <a:t>para selección de proveedores</a:t>
            </a:r>
          </a:p>
        </p:txBody>
      </p:sp>
    </p:spTree>
    <p:extLst>
      <p:ext uri="{BB962C8B-B14F-4D97-AF65-F5344CB8AC3E}">
        <p14:creationId xmlns:p14="http://schemas.microsoft.com/office/powerpoint/2010/main" val="39024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2A229-C9AA-BA4C-8275-27E49998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Mejor desempeño por: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BF5A351-DD3C-C748-B402-EAF3FAD4B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680596"/>
              </p:ext>
            </p:extLst>
          </p:nvPr>
        </p:nvGraphicFramePr>
        <p:xfrm>
          <a:off x="838200" y="1409926"/>
          <a:ext cx="11000014" cy="508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05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17382E0-FD2C-3441-B6B0-79A780B1C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913836"/>
              </p:ext>
            </p:extLst>
          </p:nvPr>
        </p:nvGraphicFramePr>
        <p:xfrm>
          <a:off x="838200" y="816429"/>
          <a:ext cx="10515600" cy="536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37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81BAD-3A41-944F-A186-D311DFAE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498" y="0"/>
            <a:ext cx="6919502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UY" sz="4000" b="1" dirty="0"/>
              <a:t>Extracto del  Informe del Banco Mundial sobre América Latina:</a:t>
            </a:r>
          </a:p>
          <a:p>
            <a:endParaRPr lang="es-UY" sz="4000" dirty="0"/>
          </a:p>
          <a:p>
            <a:pPr marL="0" indent="0">
              <a:buNone/>
            </a:pPr>
            <a:r>
              <a:rPr lang="es-UY" sz="4000" i="1" dirty="0"/>
              <a:t>… “En lugar de recortar el gasto, reducir la ineficiencia en el sistema de contrataciones públicas”….” los gobiernos deberán replantearse cuál es la mejor y más eficiente manera de utilizar los recursos públicos”…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5CC56C-F41C-F74D-B50C-06C854F1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2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66270-1A9E-234D-A165-6EB4B672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Beneficios a I+D+i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3BA12F-A3E0-864C-9E3B-CD82CFC2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b="1" dirty="0"/>
              <a:t>IRAE</a:t>
            </a:r>
            <a:r>
              <a:rPr lang="es-UY" dirty="0"/>
              <a:t>: Exoneración a actividades de biotecnología y bioinformática, a la producción de soportes logísticos y servicios vinculados, y deducción de una vez y media para gastos de capacitación en I+D+i.</a:t>
            </a:r>
          </a:p>
          <a:p>
            <a:r>
              <a:rPr lang="es-UY" b="1" dirty="0"/>
              <a:t>Régimen de zonas francas</a:t>
            </a:r>
            <a:r>
              <a:rPr lang="es-UY" dirty="0"/>
              <a:t>: Exoneración en todas las actividades I+D+i.</a:t>
            </a:r>
          </a:p>
          <a:p>
            <a:r>
              <a:rPr lang="es-UY" b="1" dirty="0"/>
              <a:t>Promoción de inversiones</a:t>
            </a:r>
            <a:r>
              <a:rPr lang="es-UY" dirty="0"/>
              <a:t>: inclusión en la matriz de objetivos y declaración promocional para biotecnología</a:t>
            </a:r>
          </a:p>
          <a:p>
            <a:r>
              <a:rPr lang="es-UY" b="1" dirty="0"/>
              <a:t>ANII</a:t>
            </a:r>
            <a:r>
              <a:rPr lang="es-UY" dirty="0"/>
              <a:t>: Programas de apoyo para emprendimientos, investigación y formación.</a:t>
            </a:r>
          </a:p>
        </p:txBody>
      </p:sp>
    </p:spTree>
    <p:extLst>
      <p:ext uri="{BB962C8B-B14F-4D97-AF65-F5344CB8AC3E}">
        <p14:creationId xmlns:p14="http://schemas.microsoft.com/office/powerpoint/2010/main" val="250790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65761" y="508983"/>
            <a:ext cx="11421686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s-ES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¿Por qué es </a:t>
            </a:r>
            <a:r>
              <a:rPr lang="es-E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fundamental?</a:t>
            </a:r>
            <a:br>
              <a:rPr lang="es-E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200" b="1" i="1" dirty="0">
                <a:solidFill>
                  <a:schemeClr val="dk1"/>
                </a:solidFill>
              </a:rPr>
              <a:t>La formación en los primeros años de vida condiciona el horizonte que un niño percibe y sus futuros logros educativos</a:t>
            </a:r>
            <a:br>
              <a:rPr lang="es-ES" sz="4400" b="1" i="1" dirty="0">
                <a:solidFill>
                  <a:schemeClr val="accent2"/>
                </a:solidFill>
              </a:rPr>
            </a:br>
            <a:endParaRPr lang="es-ES" sz="3200" dirty="0">
              <a:solidFill>
                <a:schemeClr val="accent2"/>
              </a:solidFill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771300" y="1994625"/>
            <a:ext cx="97854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 "/>
            </a:pPr>
            <a:endParaRPr sz="2200" b="1" dirty="0"/>
          </a:p>
          <a:p>
            <a:pPr marL="457200" lvl="0" indent="-3683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 "/>
            </a:pPr>
            <a:endParaRPr sz="2200" dirty="0"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038" y="1994625"/>
            <a:ext cx="10058399" cy="4123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30DF0-B545-944C-8908-E431529F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dirty="0"/>
              <a:t>¿Qué es el TPP 11?</a:t>
            </a:r>
            <a:br>
              <a:rPr lang="es-UY" dirty="0"/>
            </a:br>
            <a:r>
              <a:rPr lang="es-UY" sz="2800" i="1" dirty="0"/>
              <a:t>CPTPP: </a:t>
            </a:r>
            <a:r>
              <a:rPr lang="es-ES" sz="2800" i="1" dirty="0" err="1"/>
              <a:t>Comprehensive</a:t>
            </a:r>
            <a:r>
              <a:rPr lang="es-ES" sz="2800" i="1" dirty="0"/>
              <a:t> and </a:t>
            </a:r>
            <a:r>
              <a:rPr lang="es-ES" sz="2800" i="1" dirty="0" err="1"/>
              <a:t>Progressive</a:t>
            </a:r>
            <a:r>
              <a:rPr lang="es-ES" sz="2800" i="1" dirty="0"/>
              <a:t> </a:t>
            </a:r>
            <a:r>
              <a:rPr lang="es-ES" sz="2800" i="1" dirty="0" err="1"/>
              <a:t>Transpacific</a:t>
            </a:r>
            <a:r>
              <a:rPr lang="es-ES" sz="2800" i="1" dirty="0"/>
              <a:t> </a:t>
            </a:r>
            <a:r>
              <a:rPr lang="es-ES" sz="2800" i="1" dirty="0" err="1"/>
              <a:t>Partnership</a:t>
            </a:r>
            <a:endParaRPr lang="es-UY" sz="2800" i="1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B89AA32-F294-364A-8DF6-924BC17FE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9460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62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8592-313B-4454-9ECA-4D1D90F0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UY" sz="3600" b="1" i="1" dirty="0">
                <a:solidFill>
                  <a:schemeClr val="dk1"/>
                </a:solidFill>
              </a:rPr>
            </a:br>
            <a:br>
              <a:rPr lang="es-UY" sz="3600" b="1" i="1" dirty="0">
                <a:solidFill>
                  <a:schemeClr val="dk1"/>
                </a:solidFill>
              </a:rPr>
            </a:br>
            <a:r>
              <a:rPr lang="es-UY" sz="3600" b="1" i="1" dirty="0">
                <a:solidFill>
                  <a:schemeClr val="dk1"/>
                </a:solidFill>
              </a:rPr>
              <a:t>El futuro de los niños está en gran parte determinado por circunstancias sobre las que no tienen control alguno</a:t>
            </a:r>
            <a:endParaRPr lang="es-UY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399A6-3319-4444-B4E4-8DD07BB3C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b="1" i="1" dirty="0">
              <a:solidFill>
                <a:schemeClr val="dk1"/>
              </a:solidFill>
            </a:endParaRPr>
          </a:p>
          <a:p>
            <a:r>
              <a:rPr lang="es-UY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Una política pública que enfrente ese desafío es la apuesta</a:t>
            </a:r>
            <a:r>
              <a:rPr lang="es-UY" sz="4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UY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más fuerte</a:t>
            </a:r>
            <a:r>
              <a:rPr lang="es-UY" sz="4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UY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hacia un</a:t>
            </a:r>
            <a:r>
              <a:rPr lang="es-UY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UY" sz="4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crecimiento económico sustentable </a:t>
            </a:r>
            <a:r>
              <a:rPr lang="es-UY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 que</a:t>
            </a:r>
            <a:r>
              <a:rPr lang="es-UY" sz="4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beneficie a sectores cada vez más amplios de la población</a:t>
            </a:r>
            <a:r>
              <a:rPr lang="es-UY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s-UY" sz="4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7732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A410-216C-4BFF-B46A-CA392535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¿Por qué es </a:t>
            </a:r>
            <a:r>
              <a:rPr lang="es-UY" b="1" dirty="0"/>
              <a:t>posible</a:t>
            </a:r>
            <a:r>
              <a:rPr lang="es-UY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2DCFC-70D1-4AEB-A31F-6F1A30137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549" y="2028614"/>
            <a:ext cx="10354887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UY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parte de cero, se trata de construir sobre los pilares establecidos por sucesivas administraciones durante los pasados treinta años.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UY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 una asociación del Estado con organizaciones de la sociedad civil (OSC) con más de tres décadas de experiencia de trabajo en primera infancia: el </a:t>
            </a:r>
            <a:r>
              <a:rPr lang="es-UY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CAIF.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UY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</a:t>
            </a:r>
            <a:r>
              <a:rPr lang="es-UY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CAIF </a:t>
            </a:r>
            <a:r>
              <a:rPr lang="es-UY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Estado ocupa el rol de rector de la política y las OSC son sus ejecutoras.</a:t>
            </a:r>
            <a:endParaRPr lang="es-UY" sz="2800" dirty="0"/>
          </a:p>
          <a:p>
            <a:pPr algn="just"/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81796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CF5CA-C699-7345-84E1-19FB8F5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¿Por qué sería importante para Uruguay?</a:t>
            </a:r>
            <a:endParaRPr lang="es-UY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883FD-48EB-0843-B472-894A5B7B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1º) Porque es un acuerdo de última generación, que alcanza altos</a:t>
            </a:r>
            <a:r>
              <a:rPr lang="es-UY" b="1" dirty="0">
                <a:solidFill>
                  <a:srgbClr val="C00000"/>
                </a:solidFill>
              </a:rPr>
              <a:t> </a:t>
            </a:r>
            <a:r>
              <a:rPr lang="es-ES" b="1" dirty="0">
                <a:solidFill>
                  <a:srgbClr val="C00000"/>
                </a:solidFill>
              </a:rPr>
              <a:t> estándares en materia de liberación de comercio e inversiones.</a:t>
            </a:r>
            <a:endParaRPr lang="es-UY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2º) Porque permitiría vender y también comprar en mejores condiciones.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3º) Por las facilidades propias que otorga un acuerdo ya vigente.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4º) Por su importancia para facilitar el acceso a otros acuerdos comerciales.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5º) Por su conveniencia no sólo  por razones económicas; también por razones de naturaleza política.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CF5CA-C699-7345-84E1-19FB8F5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¿Por qué sería importante para Uruguay?</a:t>
            </a:r>
            <a:endParaRPr lang="es-UY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883FD-48EB-0843-B472-894A5B7B3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/>
              <a:t>Reglas de origen y procedimientos de origen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Competencia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Obstáculos técnicos al comercio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Administración aduanera y facilitación del comercio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Medidas sanitarias y fitosanitarias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Comercio transfronterizo de servicios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Inversión</a:t>
            </a:r>
            <a:endParaRPr lang="es-UY" dirty="0"/>
          </a:p>
          <a:p>
            <a:pPr>
              <a:buFont typeface="Wingdings" pitchFamily="2" charset="2"/>
              <a:buChar char="ü"/>
            </a:pPr>
            <a:endParaRPr lang="es-UY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6CBE9E-6A66-5047-BEC4-A30E276AA1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/>
              <a:t>Comercio electrónico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Telecomunicaciones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Compras estatales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Empresas propiedad del Estado y monopolios designados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Comercio y medio ambiente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Propiedad intelectual y anexos relacionados</a:t>
            </a:r>
            <a:endParaRPr lang="es-UY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Condiciones laborales y anexos relacionados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88865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CF5CA-C699-7345-84E1-19FB8F5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¿Por qué sería importante para Uruguay?</a:t>
            </a:r>
            <a:endParaRPr lang="es-UY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883FD-48EB-0843-B472-894A5B7B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1º) Porque es un acuerdo de última generación, que alcanza altos</a:t>
            </a:r>
            <a:r>
              <a:rPr lang="es-UY" dirty="0"/>
              <a:t> </a:t>
            </a:r>
            <a:r>
              <a:rPr lang="es-ES" dirty="0"/>
              <a:t> estándares en materia de liberación de comercio e inversiones.</a:t>
            </a:r>
            <a:endParaRPr lang="es-UY" dirty="0"/>
          </a:p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2º) Porque permitiría vender y también comprar en mejores condiciones.</a:t>
            </a:r>
            <a:endParaRPr lang="es-UY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3º) Por las facilidades propias que otorga un acuerdo ya vigente.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4º) Por su importancia para facilitar el acceso a otros acuerdos comerciales.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5º) Por su conveniencia no sólo  por razones económicas; también por razones de naturaleza política.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1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CF5CA-C699-7345-84E1-19FB8F5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¿Por qué sería importante para Uruguay?</a:t>
            </a:r>
            <a:endParaRPr lang="es-UY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883FD-48EB-0843-B472-894A5B7B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1º) Porque es un acuerdo de última generación, que alcanza altos</a:t>
            </a:r>
            <a:r>
              <a:rPr lang="es-UY" dirty="0"/>
              <a:t> </a:t>
            </a:r>
            <a:r>
              <a:rPr lang="es-ES" dirty="0"/>
              <a:t> estándares en materia de liberación de comercio e inversiones.</a:t>
            </a:r>
            <a:endParaRPr lang="es-UY" dirty="0"/>
          </a:p>
          <a:p>
            <a:pPr marL="0" indent="0">
              <a:buNone/>
            </a:pPr>
            <a:r>
              <a:rPr lang="es-ES" dirty="0"/>
              <a:t>2º) Porque permitiría vender y también comprar en mejores condiciones.</a:t>
            </a:r>
            <a:endParaRPr lang="es-UY" dirty="0"/>
          </a:p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3º) Por las facilidades propias que otorga un acuerdo ya vigente.</a:t>
            </a:r>
            <a:endParaRPr lang="es-UY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4º) Por su importancia para facilitar el acceso a otros acuerdos comerciales.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5º) Por su conveniencia no sólo  por razones económicas; también por razones de naturaleza política.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CF5CA-C699-7345-84E1-19FB8F5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¿Por qué sería importante para Uruguay?</a:t>
            </a:r>
            <a:endParaRPr lang="es-UY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883FD-48EB-0843-B472-894A5B7B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1º) Porque es un acuerdo de última generación, que alcanza altos</a:t>
            </a:r>
            <a:r>
              <a:rPr lang="es-UY" dirty="0"/>
              <a:t> </a:t>
            </a:r>
            <a:r>
              <a:rPr lang="es-ES" dirty="0"/>
              <a:t> estándares en materia de liberación de comercio e inversiones.</a:t>
            </a:r>
            <a:endParaRPr lang="es-UY" dirty="0"/>
          </a:p>
          <a:p>
            <a:pPr marL="0" indent="0">
              <a:buNone/>
            </a:pPr>
            <a:r>
              <a:rPr lang="es-ES" dirty="0"/>
              <a:t>2º) Porque permitiría vender y también comprar en mejores condiciones.</a:t>
            </a:r>
            <a:endParaRPr lang="es-UY" dirty="0"/>
          </a:p>
          <a:p>
            <a:pPr marL="0" indent="0">
              <a:buNone/>
            </a:pPr>
            <a:r>
              <a:rPr lang="es-ES" dirty="0"/>
              <a:t>3º) Por las facilidades propias que otorga un acuerdo ya vigente.</a:t>
            </a:r>
            <a:endParaRPr lang="es-UY" dirty="0"/>
          </a:p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4º) Por su importancia para facilitar el acceso a otros acuerdos comerciales.</a:t>
            </a:r>
            <a:endParaRPr lang="es-UY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5º) Por su conveniencia no sólo  por razones económicas; también por razones de naturaleza política.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CF5CA-C699-7345-84E1-19FB8F5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¿Por qué sería importante para Uruguay?</a:t>
            </a:r>
            <a:endParaRPr lang="es-UY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883FD-48EB-0843-B472-894A5B7B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1º) Porque es un acuerdo de última generación, que alcanza altos</a:t>
            </a:r>
            <a:r>
              <a:rPr lang="es-UY" dirty="0"/>
              <a:t> </a:t>
            </a:r>
            <a:r>
              <a:rPr lang="es-ES" dirty="0"/>
              <a:t> estándares en materia de liberación de comercio e inversiones.</a:t>
            </a:r>
            <a:endParaRPr lang="es-UY" dirty="0"/>
          </a:p>
          <a:p>
            <a:pPr marL="0" indent="0">
              <a:buNone/>
            </a:pPr>
            <a:r>
              <a:rPr lang="es-ES" dirty="0"/>
              <a:t>2º) Porque permitiría vender y también comprar en mejores condiciones.</a:t>
            </a:r>
            <a:endParaRPr lang="es-UY" dirty="0"/>
          </a:p>
          <a:p>
            <a:pPr marL="0" indent="0">
              <a:buNone/>
            </a:pPr>
            <a:r>
              <a:rPr lang="es-ES" dirty="0"/>
              <a:t>3º) Por las facilidades propias que otorga un acuerdo ya vigente.</a:t>
            </a:r>
            <a:endParaRPr lang="es-UY" dirty="0"/>
          </a:p>
          <a:p>
            <a:pPr marL="0" indent="0">
              <a:buNone/>
            </a:pPr>
            <a:r>
              <a:rPr lang="es-ES" dirty="0"/>
              <a:t>4º) Por su importancia para facilitar el acceso a otros acuerdos comerciales.</a:t>
            </a:r>
            <a:endParaRPr lang="es-UY" dirty="0"/>
          </a:p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5º) Por su conveniencia no sólo  por razones económicas; también por razones de naturaleza política.</a:t>
            </a:r>
            <a:endParaRPr lang="es-UY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5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C9D6D-5AAD-244B-8271-E3FE176C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Nuestra competitividad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7C18BC61-19F3-7445-99D5-7EC0876F2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927924"/>
              </p:ext>
            </p:extLst>
          </p:nvPr>
        </p:nvGraphicFramePr>
        <p:xfrm>
          <a:off x="445770" y="1440180"/>
          <a:ext cx="11430000" cy="505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546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1438</Words>
  <Application>Microsoft Macintosh PowerPoint</Application>
  <PresentationFormat>Panorámica</PresentationFormat>
  <Paragraphs>135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¿Qué es el TPP 11? CPTPP: Comprehensive and Progressive Transpacific Partnership</vt:lpstr>
      <vt:lpstr>¿Por qué sería importante para Uruguay?</vt:lpstr>
      <vt:lpstr>¿Por qué sería importante para Uruguay?</vt:lpstr>
      <vt:lpstr>¿Por qué sería importante para Uruguay?</vt:lpstr>
      <vt:lpstr>¿Por qué sería importante para Uruguay?</vt:lpstr>
      <vt:lpstr>¿Por qué sería importante para Uruguay?</vt:lpstr>
      <vt:lpstr>¿Por qué sería importante para Uruguay?</vt:lpstr>
      <vt:lpstr>Nuestra competitividad</vt:lpstr>
      <vt:lpstr>Nuestra competitividad</vt:lpstr>
      <vt:lpstr>Presentación de PowerPoint</vt:lpstr>
      <vt:lpstr>Presentación de PowerPoint</vt:lpstr>
      <vt:lpstr>En Uruguay</vt:lpstr>
      <vt:lpstr>Contratación bajo régimen privado</vt:lpstr>
      <vt:lpstr>Mejor desempeño por:</vt:lpstr>
      <vt:lpstr>Presentación de PowerPoint</vt:lpstr>
      <vt:lpstr>Presentación de PowerPoint</vt:lpstr>
      <vt:lpstr>Beneficios a I+D+i</vt:lpstr>
      <vt:lpstr>¿Por qué es fundamental? La formación en los primeros años de vida condiciona el horizonte que un niño percibe y sus futuros logros educativos </vt:lpstr>
      <vt:lpstr>  El futuro de los niños está en gran parte determinado por circunstancias sobre las que no tienen control alguno</vt:lpstr>
      <vt:lpstr>¿Por qué es posible?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Inchausti</dc:creator>
  <cp:lastModifiedBy>Luis Mosca</cp:lastModifiedBy>
  <cp:revision>7</cp:revision>
  <dcterms:created xsi:type="dcterms:W3CDTF">2021-10-29T12:20:52Z</dcterms:created>
  <dcterms:modified xsi:type="dcterms:W3CDTF">2021-11-03T19:59:17Z</dcterms:modified>
</cp:coreProperties>
</file>